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0B_24F55D77.xml" ContentType="application/vnd.ms-powerpoint.comments+xml"/>
  <Override PartName="/ppt/comments/modernComment_122_232F8A5C.xml" ContentType="application/vnd.ms-powerpoint.comments+xml"/>
  <Override PartName="/ppt/comments/modernComment_126_15C260E0.xml" ContentType="application/vnd.ms-powerpoint.comments+xml"/>
  <Override PartName="/ppt/comments/modernComment_128_91C2D3D4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31" r:id="rId4"/>
  </p:sldMasterIdLst>
  <p:notesMasterIdLst>
    <p:notesMasterId r:id="rId18"/>
  </p:notesMasterIdLst>
  <p:handoutMasterIdLst>
    <p:handoutMasterId r:id="rId19"/>
  </p:handoutMasterIdLst>
  <p:sldIdLst>
    <p:sldId id="284" r:id="rId5"/>
    <p:sldId id="256" r:id="rId6"/>
    <p:sldId id="259" r:id="rId7"/>
    <p:sldId id="267" r:id="rId8"/>
    <p:sldId id="289" r:id="rId9"/>
    <p:sldId id="290" r:id="rId10"/>
    <p:sldId id="294" r:id="rId11"/>
    <p:sldId id="291" r:id="rId12"/>
    <p:sldId id="296" r:id="rId13"/>
    <p:sldId id="292" r:id="rId14"/>
    <p:sldId id="293" r:id="rId15"/>
    <p:sldId id="295" r:id="rId16"/>
    <p:sldId id="258" r:id="rId17"/>
  </p:sldIdLst>
  <p:sldSz cx="12192000" cy="6858000"/>
  <p:notesSz cx="6858000" cy="9144000"/>
  <p:embeddedFontLst>
    <p:embeddedFont>
      <p:font typeface="Basis Grotesque Pro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4B7C26-CBC9-FE32-69E5-1B7D708C0BE7}" name="Michael Stahl" initials="MS" userId="S::michaels@remarkablefoods.com::48be8079-f067-4235-baad-04fe52e41401" providerId="AD"/>
  <p188:author id="{508DFB26-2584-8298-E8B0-297B2A301632}" name="Patrick Sweet" initials="PS" userId="S::patricks@wonder.com::6098307c-44a4-4709-b546-04760fbd2b85" providerId="AD"/>
  <p188:author id="{97FD9C75-84FC-807D-50F1-AACC8399159C}" name="Troy Brekken" initials="TB" userId="S::troy@remarkablefoods.com::59d04650-10cc-4b73-aa04-9d818bde1bdb" providerId="AD"/>
  <p188:author id="{F8A0928C-C996-D306-27DD-1685ECAF16C8}" name="Dave Veisz" initials="DV" userId="S::davev@wonder.com::25ed5658-a60e-4158-ac7d-64b6b696e8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6E1"/>
    <a:srgbClr val="F0E6FF"/>
    <a:srgbClr val="F3F3F3"/>
    <a:srgbClr val="A0006B"/>
    <a:srgbClr val="ED7D3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912FB-99AD-7D3E-E288-3984FC9C46B2}" v="290" dt="2021-11-22T18:38:17.198"/>
    <p1510:client id="{590CED8F-2199-7BA8-8EB2-569637DA173B}" v="2" dt="2021-11-22T13:36:04.230"/>
    <p1510:client id="{AE820FA8-9BED-134B-8A42-56A2B805178F}" v="2" dt="2021-11-22T15:45:10.307"/>
    <p1510:client id="{DEE8F3E2-1778-4333-89D9-9395971F26FB}" v="732" dt="2021-11-22T19:17:45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384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comments/modernComment_10B_24F55D7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AB90DDA-4B2B-4440-8382-FDA50276584C}" authorId="{F8A0928C-C996-D306-27DD-1685ECAF16C8}" created="2021-11-22T02:14:35.47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20060023" sldId="267"/>
      <ac:spMk id="7" creationId="{AC744F9E-0832-452A-A990-7480E3BAAC6E}"/>
      <ac:txMk cp="466" len="10">
        <ac:context len="477" hash="3172186827"/>
      </ac:txMk>
    </ac:txMkLst>
    <p188:pos x="8957553" y="2960762"/>
    <p188:replyLst>
      <p188:reply id="{8C542FFE-FA65-4437-80CA-4D65111E85AB}" authorId="{508DFB26-2584-8298-E8B0-297B2A301632}" created="2021-11-22T13:36:04.230">
        <p188:txBody>
          <a:bodyPr/>
          <a:lstStyle/>
          <a:p>
            <a:r>
              <a:rPr lang="en-US"/>
              <a:t>[@Troy Brekken] - You have more contact with Ford than I do.  Is the upfitter file accurate for Transit deliveries?  5 in Jan, 25 in Feb, 75 in March?</a:t>
            </a:r>
          </a:p>
        </p188:txBody>
      </p188:reply>
      <p188:reply id="{A022C733-3ECD-45CA-98FA-57D7285251C6}" authorId="{97FD9C75-84FC-807D-50F1-AACC8399159C}" created="2021-11-22T15:47:08.443">
        <p188:txBody>
          <a:bodyPr/>
          <a:lstStyle/>
          <a:p>
            <a:r>
              <a:rPr lang="en-US"/>
              <a:t>upfitter file is up to date and yes those are the numbers. i'll add a slide with current flow</a:t>
            </a:r>
          </a:p>
        </p188:txBody>
      </p188:reply>
    </p188:replyLst>
    <p188:txBody>
      <a:bodyPr/>
      <a:lstStyle/>
      <a:p>
        <a:r>
          <a:rPr lang="en-US"/>
          <a:t>[@Patrick Sweet] is March the best guess for Transits?</a:t>
        </a:r>
      </a:p>
    </p188:txBody>
  </p188:cm>
</p188:cmLst>
</file>

<file path=ppt/comments/modernComment_122_232F8A5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EEB0112-95F6-4689-BBD7-EA52AA860B24}" authorId="{F8A0928C-C996-D306-27DD-1685ECAF16C8}" created="2021-11-22T02:11:14.48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90318172" sldId="290"/>
      <ac:spMk id="7" creationId="{AC744F9E-0832-452A-A990-7480E3BAAC6E}"/>
      <ac:txMk cp="246" len="28">
        <ac:context len="560" hash="533794723"/>
      </ac:txMk>
    </ac:txMkLst>
    <p188:pos x="8685179" y="1530796"/>
    <p188:txBody>
      <a:bodyPr/>
      <a:lstStyle/>
      <a:p>
        <a:r>
          <a:rPr lang="en-US"/>
          <a:t>[@Patrick Sweet] Please add any info here for dates and quantities of PowerTech generators</a:t>
        </a:r>
      </a:p>
    </p188:txBody>
  </p188:cm>
</p188:cmLst>
</file>

<file path=ppt/comments/modernComment_126_15C260E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9A605FD-33EA-E743-909F-20605B75F75A}" authorId="{4F4B7C26-CBC9-FE32-69E5-1B7D708C0BE7}" created="2021-11-22T15:39:06.21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5060320" sldId="294"/>
      <ac:spMk id="7" creationId="{AC744F9E-0832-452A-A990-7480E3BAAC6E}"/>
      <ac:txMk cp="118" len="159">
        <ac:context len="521" hash="3126432190"/>
      </ac:txMk>
    </ac:txMkLst>
    <p188:pos x="9989634" y="1382271"/>
    <p188:txBody>
      <a:bodyPr/>
      <a:lstStyle/>
      <a:p>
        <a:r>
          <a:rPr lang="en-US"/>
          <a:t>[@Dave Veisz] I think we have to include the 30A option in the scope. Are you thinking four individual plugs in the side of the MK or two with a splitter?</a:t>
        </a:r>
      </a:p>
    </p188:txBody>
  </p188:cm>
</p188:cmLst>
</file>

<file path=ppt/comments/modernComment_128_91C2D3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5A2D25B-342E-FF47-AF01-82D3F590FA7F}" authorId="{4F4B7C26-CBC9-FE32-69E5-1B7D708C0BE7}" created="2021-11-22T15:45:10.23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45464532" sldId="296"/>
      <ac:spMk id="7" creationId="{AC744F9E-0832-452A-A990-7480E3BAAC6E}"/>
      <ac:txMk cp="22" len="98">
        <ac:context len="397" hash="2556139072"/>
      </ac:txMk>
    </ac:txMkLst>
    <p188:pos x="10089995" y="768954"/>
    <p188:txBody>
      <a:bodyPr/>
      <a:lstStyle/>
      <a:p>
        <a:r>
          <a:rPr lang="en-US"/>
          <a:t>[@Dave Veisz] Yes. Based on what Bel Power is communicating to us we are not going to have inverters until late-Q2 2022. We need to launch the Transit in Mar 2022.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A53BD-73A9-F041-B253-797238126B95}" type="doc">
      <dgm:prSet loTypeId="urn:microsoft.com/office/officeart/2008/layout/CircularPictureCallout" loCatId="" qsTypeId="urn:microsoft.com/office/officeart/2005/8/quickstyle/3d9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48B6C33-0D5B-F745-9E60-59D8D4E6884A}">
      <dgm:prSet/>
      <dgm:spPr/>
      <dgm:t>
        <a:bodyPr/>
        <a:lstStyle/>
        <a:p>
          <a:r>
            <a:rPr lang="en-US"/>
            <a:t>WORLD</a:t>
          </a:r>
        </a:p>
      </dgm:t>
    </dgm:pt>
    <dgm:pt modelId="{388D3747-8CA1-C14B-8339-1286523B4D5E}" type="parTrans" cxnId="{F083791C-2295-4B4B-A6DC-1C7489885E2E}">
      <dgm:prSet/>
      <dgm:spPr/>
      <dgm:t>
        <a:bodyPr/>
        <a:lstStyle/>
        <a:p>
          <a:endParaRPr lang="en-US"/>
        </a:p>
      </dgm:t>
    </dgm:pt>
    <dgm:pt modelId="{3D243A49-03D1-424B-BB52-6E05CF36481A}" type="sibTrans" cxnId="{F083791C-2295-4B4B-A6DC-1C7489885E2E}">
      <dgm:prSet/>
      <dgm:spPr/>
      <dgm:t>
        <a:bodyPr/>
        <a:lstStyle/>
        <a:p>
          <a:endParaRPr lang="en-US"/>
        </a:p>
      </dgm:t>
    </dgm:pt>
    <dgm:pt modelId="{AEB190D0-2A8C-3546-A2BB-9378D73B6D2D}">
      <dgm:prSet/>
      <dgm:spPr/>
      <dgm:t>
        <a:bodyPr/>
        <a:lstStyle/>
        <a:p>
          <a:r>
            <a:rPr lang="en-US"/>
            <a:t>Business</a:t>
          </a:r>
        </a:p>
      </dgm:t>
    </dgm:pt>
    <dgm:pt modelId="{C43103AC-BF53-FD49-85A4-4F69F3B2CD33}" type="parTrans" cxnId="{1513B3B6-C9A5-9A43-8F24-07AEAEA15049}">
      <dgm:prSet/>
      <dgm:spPr/>
      <dgm:t>
        <a:bodyPr/>
        <a:lstStyle/>
        <a:p>
          <a:endParaRPr lang="en-US"/>
        </a:p>
      </dgm:t>
    </dgm:pt>
    <dgm:pt modelId="{EA63E167-16EF-394C-A20B-E290D5FF80ED}" type="sibTrans" cxnId="{1513B3B6-C9A5-9A43-8F24-07AEAEA1504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669A565F-37A0-EE44-9483-D23D81666E94}">
      <dgm:prSet/>
      <dgm:spPr/>
      <dgm:t>
        <a:bodyPr/>
        <a:lstStyle/>
        <a:p>
          <a:r>
            <a:rPr lang="en-US"/>
            <a:t>Everyone</a:t>
          </a:r>
        </a:p>
      </dgm:t>
    </dgm:pt>
    <dgm:pt modelId="{F05C78DC-4D4D-D541-85CA-4E190B8A538A}" type="parTrans" cxnId="{1D36FBD7-2046-E04B-A7DE-CC99477A3B48}">
      <dgm:prSet/>
      <dgm:spPr/>
      <dgm:t>
        <a:bodyPr/>
        <a:lstStyle/>
        <a:p>
          <a:endParaRPr lang="en-US"/>
        </a:p>
      </dgm:t>
    </dgm:pt>
    <dgm:pt modelId="{DD05A37D-5994-8F4F-84D0-A4E84DD405AB}" type="sibTrans" cxnId="{1D36FBD7-2046-E04B-A7DE-CC99477A3B4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B84C855E-0268-3D43-90B7-3E9F39C3FAAF}">
      <dgm:prSet/>
      <dgm:spPr/>
      <dgm:t>
        <a:bodyPr/>
        <a:lstStyle/>
        <a:p>
          <a:r>
            <a:rPr lang="en-US"/>
            <a:t>IT</a:t>
          </a:r>
        </a:p>
      </dgm:t>
    </dgm:pt>
    <dgm:pt modelId="{93535A22-7E9A-5248-93E3-48E844D9172A}" type="parTrans" cxnId="{3CC76BEE-5516-A442-9DCA-7DD5A1579D1F}">
      <dgm:prSet/>
      <dgm:spPr/>
      <dgm:t>
        <a:bodyPr/>
        <a:lstStyle/>
        <a:p>
          <a:endParaRPr lang="en-US"/>
        </a:p>
      </dgm:t>
    </dgm:pt>
    <dgm:pt modelId="{2FAAF6BE-D959-B647-844B-2EAB77573CA5}" type="sibTrans" cxnId="{3CC76BEE-5516-A442-9DCA-7DD5A1579D1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BD93133E-D59D-C94E-AF51-0BB839C70078}">
      <dgm:prSet/>
      <dgm:spPr/>
      <dgm:t>
        <a:bodyPr/>
        <a:lstStyle/>
        <a:p>
          <a:r>
            <a:rPr lang="en-US"/>
            <a:t>Jobs</a:t>
          </a:r>
        </a:p>
      </dgm:t>
    </dgm:pt>
    <dgm:pt modelId="{94DB7812-64A2-4F49-A190-DAEA9BEC890F}" type="parTrans" cxnId="{4B179739-3E09-9B43-9259-A4F7036B2AB8}">
      <dgm:prSet/>
      <dgm:spPr/>
      <dgm:t>
        <a:bodyPr/>
        <a:lstStyle/>
        <a:p>
          <a:endParaRPr lang="en-US"/>
        </a:p>
      </dgm:t>
    </dgm:pt>
    <dgm:pt modelId="{72F0B27F-55FE-D646-9109-87A671088ED2}" type="sibTrans" cxnId="{4B179739-3E09-9B43-9259-A4F7036B2AB8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US"/>
        </a:p>
      </dgm:t>
    </dgm:pt>
    <dgm:pt modelId="{9C62DD31-4E0E-AD40-9EE7-685AD354AB99}">
      <dgm:prSet/>
      <dgm:spPr/>
      <dgm:t>
        <a:bodyPr/>
        <a:lstStyle/>
        <a:p>
          <a:r>
            <a:rPr lang="en-US"/>
            <a:t>Self-employed</a:t>
          </a:r>
        </a:p>
      </dgm:t>
    </dgm:pt>
    <dgm:pt modelId="{EA5CC446-8730-7B4A-8B16-8648B8888FE2}" type="parTrans" cxnId="{1DD8BB24-663B-E442-9480-D675BD37A077}">
      <dgm:prSet/>
      <dgm:spPr/>
      <dgm:t>
        <a:bodyPr/>
        <a:lstStyle/>
        <a:p>
          <a:endParaRPr lang="en-US"/>
        </a:p>
      </dgm:t>
    </dgm:pt>
    <dgm:pt modelId="{613E9E26-2A66-3642-89CD-F19AD1C1528E}" type="sibTrans" cxnId="{1DD8BB24-663B-E442-9480-D675BD37A077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/>
        </a:p>
      </dgm:t>
    </dgm:pt>
    <dgm:pt modelId="{07C6AE25-6500-984E-9473-695146C0DE03}" type="pres">
      <dgm:prSet presAssocID="{2F9A53BD-73A9-F041-B253-797238126B95}" presName="Name0" presStyleCnt="0">
        <dgm:presLayoutVars>
          <dgm:chMax val="7"/>
          <dgm:chPref val="7"/>
          <dgm:dir/>
        </dgm:presLayoutVars>
      </dgm:prSet>
      <dgm:spPr/>
    </dgm:pt>
    <dgm:pt modelId="{AF525291-08A4-6342-A3A7-35F66B5477D9}" type="pres">
      <dgm:prSet presAssocID="{2F9A53BD-73A9-F041-B253-797238126B95}" presName="Name1" presStyleCnt="0"/>
      <dgm:spPr/>
    </dgm:pt>
    <dgm:pt modelId="{1920958C-DA18-4646-A2BC-E8D783353FFE}" type="pres">
      <dgm:prSet presAssocID="{3D243A49-03D1-424B-BB52-6E05CF36481A}" presName="picture_1" presStyleCnt="0"/>
      <dgm:spPr/>
    </dgm:pt>
    <dgm:pt modelId="{438E7974-9832-9F4D-AC6D-1DB6E03FD725}" type="pres">
      <dgm:prSet presAssocID="{3D243A49-03D1-424B-BB52-6E05CF36481A}" presName="pictureRepeatNode" presStyleLbl="alignImgPlace1" presStyleIdx="0" presStyleCnt="6"/>
      <dgm:spPr/>
    </dgm:pt>
    <dgm:pt modelId="{D58D016D-8B4E-7E40-BF12-A924331B2C48}" type="pres">
      <dgm:prSet presAssocID="{B48B6C33-0D5B-F745-9E60-59D8D4E6884A}" presName="text_1" presStyleLbl="node1" presStyleIdx="0" presStyleCnt="0">
        <dgm:presLayoutVars>
          <dgm:bulletEnabled val="1"/>
        </dgm:presLayoutVars>
      </dgm:prSet>
      <dgm:spPr/>
    </dgm:pt>
    <dgm:pt modelId="{61CFBAF8-8D21-9844-87AA-2B85A662EE67}" type="pres">
      <dgm:prSet presAssocID="{EA63E167-16EF-394C-A20B-E290D5FF80ED}" presName="picture_2" presStyleCnt="0"/>
      <dgm:spPr/>
    </dgm:pt>
    <dgm:pt modelId="{6C6B83F0-5634-3148-9190-F52212CC77D5}" type="pres">
      <dgm:prSet presAssocID="{EA63E167-16EF-394C-A20B-E290D5FF80ED}" presName="pictureRepeatNode" presStyleLbl="alignImgPlace1" presStyleIdx="1" presStyleCnt="6" custLinFactX="100000" custLinFactNeighborX="121477" custLinFactNeighborY="-21643"/>
      <dgm:spPr/>
    </dgm:pt>
    <dgm:pt modelId="{F9FC0480-1D4B-A546-BCFB-342689D59492}" type="pres">
      <dgm:prSet presAssocID="{AEB190D0-2A8C-3546-A2BB-9378D73B6D2D}" presName="line_2" presStyleLbl="parChTrans1D1" presStyleIdx="0" presStyleCnt="5"/>
      <dgm:spPr/>
    </dgm:pt>
    <dgm:pt modelId="{CFBE7E95-A144-D74F-B80F-BFD65FC728FA}" type="pres">
      <dgm:prSet presAssocID="{AEB190D0-2A8C-3546-A2BB-9378D73B6D2D}" presName="textparent_2" presStyleLbl="node1" presStyleIdx="0" presStyleCnt="0"/>
      <dgm:spPr/>
    </dgm:pt>
    <dgm:pt modelId="{E6CB416C-1AC2-6942-9247-FA6E7BACED87}" type="pres">
      <dgm:prSet presAssocID="{AEB190D0-2A8C-3546-A2BB-9378D73B6D2D}" presName="text_2" presStyleLbl="revTx" presStyleIdx="0" presStyleCnt="5">
        <dgm:presLayoutVars>
          <dgm:bulletEnabled val="1"/>
        </dgm:presLayoutVars>
      </dgm:prSet>
      <dgm:spPr/>
    </dgm:pt>
    <dgm:pt modelId="{411D2C5E-AF37-0543-98F1-4A0B6EE2906A}" type="pres">
      <dgm:prSet presAssocID="{DD05A37D-5994-8F4F-84D0-A4E84DD405AB}" presName="picture_3" presStyleCnt="0"/>
      <dgm:spPr/>
    </dgm:pt>
    <dgm:pt modelId="{B49927DA-5F50-9344-9242-33C0F592C4FA}" type="pres">
      <dgm:prSet presAssocID="{DD05A37D-5994-8F4F-84D0-A4E84DD405AB}" presName="pictureRepeatNode" presStyleLbl="alignImgPlace1" presStyleIdx="2" presStyleCnt="6" custLinFactNeighborX="87312" custLinFactNeighborY="7113"/>
      <dgm:spPr/>
    </dgm:pt>
    <dgm:pt modelId="{C9BA2B02-81C0-774A-B602-787207AF4213}" type="pres">
      <dgm:prSet presAssocID="{669A565F-37A0-EE44-9483-D23D81666E94}" presName="line_3" presStyleLbl="parChTrans1D1" presStyleIdx="1" presStyleCnt="5"/>
      <dgm:spPr/>
    </dgm:pt>
    <dgm:pt modelId="{4B6A01B3-D0F8-DB4C-A8E7-BB714B7B9578}" type="pres">
      <dgm:prSet presAssocID="{669A565F-37A0-EE44-9483-D23D81666E94}" presName="textparent_3" presStyleLbl="node1" presStyleIdx="0" presStyleCnt="0"/>
      <dgm:spPr/>
    </dgm:pt>
    <dgm:pt modelId="{645E3B4D-D723-F04B-BF1B-1B25748F2EF4}" type="pres">
      <dgm:prSet presAssocID="{669A565F-37A0-EE44-9483-D23D81666E94}" presName="text_3" presStyleLbl="revTx" presStyleIdx="1" presStyleCnt="5">
        <dgm:presLayoutVars>
          <dgm:bulletEnabled val="1"/>
        </dgm:presLayoutVars>
      </dgm:prSet>
      <dgm:spPr/>
    </dgm:pt>
    <dgm:pt modelId="{94BFC4B3-8BF2-D44C-B51A-31DFFBA29BEC}" type="pres">
      <dgm:prSet presAssocID="{2FAAF6BE-D959-B647-844B-2EAB77573CA5}" presName="picture_4" presStyleCnt="0"/>
      <dgm:spPr/>
    </dgm:pt>
    <dgm:pt modelId="{7723C823-77DF-1A4F-8C3B-709E7DAF1663}" type="pres">
      <dgm:prSet presAssocID="{2FAAF6BE-D959-B647-844B-2EAB77573CA5}" presName="pictureRepeatNode" presStyleLbl="alignImgPlace1" presStyleIdx="3" presStyleCnt="6" custLinFactNeighborX="23368" custLinFactNeighborY="-20964"/>
      <dgm:spPr/>
    </dgm:pt>
    <dgm:pt modelId="{4374F61A-31AA-874D-B518-0686528DD217}" type="pres">
      <dgm:prSet presAssocID="{B84C855E-0268-3D43-90B7-3E9F39C3FAAF}" presName="line_4" presStyleLbl="parChTrans1D1" presStyleIdx="2" presStyleCnt="5"/>
      <dgm:spPr/>
    </dgm:pt>
    <dgm:pt modelId="{6449DD96-9B06-104D-9EE0-550FBD640441}" type="pres">
      <dgm:prSet presAssocID="{B84C855E-0268-3D43-90B7-3E9F39C3FAAF}" presName="textparent_4" presStyleLbl="node1" presStyleIdx="0" presStyleCnt="0"/>
      <dgm:spPr/>
    </dgm:pt>
    <dgm:pt modelId="{619976DF-D6A6-7541-8B00-B3115BB75F27}" type="pres">
      <dgm:prSet presAssocID="{B84C855E-0268-3D43-90B7-3E9F39C3FAAF}" presName="text_4" presStyleLbl="revTx" presStyleIdx="2" presStyleCnt="5">
        <dgm:presLayoutVars>
          <dgm:bulletEnabled val="1"/>
        </dgm:presLayoutVars>
      </dgm:prSet>
      <dgm:spPr/>
    </dgm:pt>
    <dgm:pt modelId="{737ED4D1-72B7-2846-B67E-686E6CDC9554}" type="pres">
      <dgm:prSet presAssocID="{72F0B27F-55FE-D646-9109-87A671088ED2}" presName="picture_5" presStyleCnt="0"/>
      <dgm:spPr/>
    </dgm:pt>
    <dgm:pt modelId="{97B81030-CDC7-9B43-844E-8395C42E0282}" type="pres">
      <dgm:prSet presAssocID="{72F0B27F-55FE-D646-9109-87A671088ED2}" presName="pictureRepeatNode" presStyleLbl="alignImgPlace1" presStyleIdx="4" presStyleCnt="6" custLinFactNeighborX="79832" custLinFactNeighborY="-10100"/>
      <dgm:spPr/>
    </dgm:pt>
    <dgm:pt modelId="{F7CB1F3B-8047-2543-8859-33B2BE509852}" type="pres">
      <dgm:prSet presAssocID="{BD93133E-D59D-C94E-AF51-0BB839C70078}" presName="line_5" presStyleLbl="parChTrans1D1" presStyleIdx="3" presStyleCnt="5"/>
      <dgm:spPr/>
    </dgm:pt>
    <dgm:pt modelId="{40B525FD-5655-6D44-B3EF-DEEFA3676221}" type="pres">
      <dgm:prSet presAssocID="{BD93133E-D59D-C94E-AF51-0BB839C70078}" presName="textparent_5" presStyleLbl="node1" presStyleIdx="0" presStyleCnt="0"/>
      <dgm:spPr/>
    </dgm:pt>
    <dgm:pt modelId="{ACA2C109-A5CC-124A-8C4B-1B696C59AA00}" type="pres">
      <dgm:prSet presAssocID="{BD93133E-D59D-C94E-AF51-0BB839C70078}" presName="text_5" presStyleLbl="revTx" presStyleIdx="3" presStyleCnt="5">
        <dgm:presLayoutVars>
          <dgm:bulletEnabled val="1"/>
        </dgm:presLayoutVars>
      </dgm:prSet>
      <dgm:spPr/>
    </dgm:pt>
    <dgm:pt modelId="{15F80924-E87B-3C4D-9A8E-48CDF6EC5369}" type="pres">
      <dgm:prSet presAssocID="{613E9E26-2A66-3642-89CD-F19AD1C1528E}" presName="picture_6" presStyleCnt="0"/>
      <dgm:spPr/>
    </dgm:pt>
    <dgm:pt modelId="{837BC766-2927-3145-87C3-89A58947AE50}" type="pres">
      <dgm:prSet presAssocID="{613E9E26-2A66-3642-89CD-F19AD1C1528E}" presName="pictureRepeatNode" presStyleLbl="alignImgPlace1" presStyleIdx="5" presStyleCnt="6" custLinFactNeighborX="58658" custLinFactNeighborY="-10727"/>
      <dgm:spPr/>
    </dgm:pt>
    <dgm:pt modelId="{470A18BC-437E-5A41-A144-186F1373ED71}" type="pres">
      <dgm:prSet presAssocID="{9C62DD31-4E0E-AD40-9EE7-685AD354AB99}" presName="line_6" presStyleLbl="parChTrans1D1" presStyleIdx="4" presStyleCnt="5"/>
      <dgm:spPr/>
    </dgm:pt>
    <dgm:pt modelId="{F9C47D1C-6073-7146-8AAE-DCB2A1C414C0}" type="pres">
      <dgm:prSet presAssocID="{9C62DD31-4E0E-AD40-9EE7-685AD354AB99}" presName="textparent_6" presStyleLbl="node1" presStyleIdx="0" presStyleCnt="0"/>
      <dgm:spPr/>
    </dgm:pt>
    <dgm:pt modelId="{D7CB3673-0E03-334E-925A-FB218826C9B4}" type="pres">
      <dgm:prSet presAssocID="{9C62DD31-4E0E-AD40-9EE7-685AD354AB99}" presName="text_6" presStyleLbl="revTx" presStyleIdx="4" presStyleCnt="5">
        <dgm:presLayoutVars>
          <dgm:bulletEnabled val="1"/>
        </dgm:presLayoutVars>
      </dgm:prSet>
      <dgm:spPr/>
    </dgm:pt>
  </dgm:ptLst>
  <dgm:cxnLst>
    <dgm:cxn modelId="{F083791C-2295-4B4B-A6DC-1C7489885E2E}" srcId="{2F9A53BD-73A9-F041-B253-797238126B95}" destId="{B48B6C33-0D5B-F745-9E60-59D8D4E6884A}" srcOrd="0" destOrd="0" parTransId="{388D3747-8CA1-C14B-8339-1286523B4D5E}" sibTransId="{3D243A49-03D1-424B-BB52-6E05CF36481A}"/>
    <dgm:cxn modelId="{B3BE5123-AF69-894A-977A-4D0664183644}" type="presOf" srcId="{9C62DD31-4E0E-AD40-9EE7-685AD354AB99}" destId="{D7CB3673-0E03-334E-925A-FB218826C9B4}" srcOrd="0" destOrd="0" presId="urn:microsoft.com/office/officeart/2008/layout/CircularPictureCallout"/>
    <dgm:cxn modelId="{1DD8BB24-663B-E442-9480-D675BD37A077}" srcId="{2F9A53BD-73A9-F041-B253-797238126B95}" destId="{9C62DD31-4E0E-AD40-9EE7-685AD354AB99}" srcOrd="5" destOrd="0" parTransId="{EA5CC446-8730-7B4A-8B16-8648B8888FE2}" sibTransId="{613E9E26-2A66-3642-89CD-F19AD1C1528E}"/>
    <dgm:cxn modelId="{BEC64B2C-D384-4E4E-8356-9E09429F494D}" type="presOf" srcId="{72F0B27F-55FE-D646-9109-87A671088ED2}" destId="{97B81030-CDC7-9B43-844E-8395C42E0282}" srcOrd="0" destOrd="0" presId="urn:microsoft.com/office/officeart/2008/layout/CircularPictureCallout"/>
    <dgm:cxn modelId="{4B179739-3E09-9B43-9259-A4F7036B2AB8}" srcId="{2F9A53BD-73A9-F041-B253-797238126B95}" destId="{BD93133E-D59D-C94E-AF51-0BB839C70078}" srcOrd="4" destOrd="0" parTransId="{94DB7812-64A2-4F49-A190-DAEA9BEC890F}" sibTransId="{72F0B27F-55FE-D646-9109-87A671088ED2}"/>
    <dgm:cxn modelId="{B7B9A44E-D119-2D41-8306-DF1590FDF1D1}" type="presOf" srcId="{BD93133E-D59D-C94E-AF51-0BB839C70078}" destId="{ACA2C109-A5CC-124A-8C4B-1B696C59AA00}" srcOrd="0" destOrd="0" presId="urn:microsoft.com/office/officeart/2008/layout/CircularPictureCallout"/>
    <dgm:cxn modelId="{990D2D79-C011-FC49-9AD3-2EC872636117}" type="presOf" srcId="{613E9E26-2A66-3642-89CD-F19AD1C1528E}" destId="{837BC766-2927-3145-87C3-89A58947AE50}" srcOrd="0" destOrd="0" presId="urn:microsoft.com/office/officeart/2008/layout/CircularPictureCallout"/>
    <dgm:cxn modelId="{04E48485-B16E-1E4F-BF26-CC3EF422AB8B}" type="presOf" srcId="{2FAAF6BE-D959-B647-844B-2EAB77573CA5}" destId="{7723C823-77DF-1A4F-8C3B-709E7DAF1663}" srcOrd="0" destOrd="0" presId="urn:microsoft.com/office/officeart/2008/layout/CircularPictureCallout"/>
    <dgm:cxn modelId="{76B9CC9E-BAAF-B24A-88DA-B71E0409B4F6}" type="presOf" srcId="{2F9A53BD-73A9-F041-B253-797238126B95}" destId="{07C6AE25-6500-984E-9473-695146C0DE03}" srcOrd="0" destOrd="0" presId="urn:microsoft.com/office/officeart/2008/layout/CircularPictureCallout"/>
    <dgm:cxn modelId="{1513B3B6-C9A5-9A43-8F24-07AEAEA15049}" srcId="{2F9A53BD-73A9-F041-B253-797238126B95}" destId="{AEB190D0-2A8C-3546-A2BB-9378D73B6D2D}" srcOrd="1" destOrd="0" parTransId="{C43103AC-BF53-FD49-85A4-4F69F3B2CD33}" sibTransId="{EA63E167-16EF-394C-A20B-E290D5FF80ED}"/>
    <dgm:cxn modelId="{711AA5C4-2D00-7A48-9F0D-FC331AA276C1}" type="presOf" srcId="{B84C855E-0268-3D43-90B7-3E9F39C3FAAF}" destId="{619976DF-D6A6-7541-8B00-B3115BB75F27}" srcOrd="0" destOrd="0" presId="urn:microsoft.com/office/officeart/2008/layout/CircularPictureCallout"/>
    <dgm:cxn modelId="{3C92FED6-6854-4044-8151-F688C7F8C516}" type="presOf" srcId="{EA63E167-16EF-394C-A20B-E290D5FF80ED}" destId="{6C6B83F0-5634-3148-9190-F52212CC77D5}" srcOrd="0" destOrd="0" presId="urn:microsoft.com/office/officeart/2008/layout/CircularPictureCallout"/>
    <dgm:cxn modelId="{B8ABCBD7-0481-ED4D-9367-C10720DF51BE}" type="presOf" srcId="{B48B6C33-0D5B-F745-9E60-59D8D4E6884A}" destId="{D58D016D-8B4E-7E40-BF12-A924331B2C48}" srcOrd="0" destOrd="0" presId="urn:microsoft.com/office/officeart/2008/layout/CircularPictureCallout"/>
    <dgm:cxn modelId="{1D36FBD7-2046-E04B-A7DE-CC99477A3B48}" srcId="{2F9A53BD-73A9-F041-B253-797238126B95}" destId="{669A565F-37A0-EE44-9483-D23D81666E94}" srcOrd="2" destOrd="0" parTransId="{F05C78DC-4D4D-D541-85CA-4E190B8A538A}" sibTransId="{DD05A37D-5994-8F4F-84D0-A4E84DD405AB}"/>
    <dgm:cxn modelId="{2A0617DF-B123-1C48-AB8F-87F1A58FD01E}" type="presOf" srcId="{AEB190D0-2A8C-3546-A2BB-9378D73B6D2D}" destId="{E6CB416C-1AC2-6942-9247-FA6E7BACED87}" srcOrd="0" destOrd="0" presId="urn:microsoft.com/office/officeart/2008/layout/CircularPictureCallout"/>
    <dgm:cxn modelId="{D2698EE1-74C9-DF42-A4A1-11AD6D47674E}" type="presOf" srcId="{669A565F-37A0-EE44-9483-D23D81666E94}" destId="{645E3B4D-D723-F04B-BF1B-1B25748F2EF4}" srcOrd="0" destOrd="0" presId="urn:microsoft.com/office/officeart/2008/layout/CircularPictureCallout"/>
    <dgm:cxn modelId="{63A8ABE5-BB77-D440-8A54-2076E6BB2B50}" type="presOf" srcId="{DD05A37D-5994-8F4F-84D0-A4E84DD405AB}" destId="{B49927DA-5F50-9344-9242-33C0F592C4FA}" srcOrd="0" destOrd="0" presId="urn:microsoft.com/office/officeart/2008/layout/CircularPictureCallout"/>
    <dgm:cxn modelId="{3CC76BEE-5516-A442-9DCA-7DD5A1579D1F}" srcId="{2F9A53BD-73A9-F041-B253-797238126B95}" destId="{B84C855E-0268-3D43-90B7-3E9F39C3FAAF}" srcOrd="3" destOrd="0" parTransId="{93535A22-7E9A-5248-93E3-48E844D9172A}" sibTransId="{2FAAF6BE-D959-B647-844B-2EAB77573CA5}"/>
    <dgm:cxn modelId="{0CE627F2-15C2-BC4E-9C22-C9ECE2EBE02C}" type="presOf" srcId="{3D243A49-03D1-424B-BB52-6E05CF36481A}" destId="{438E7974-9832-9F4D-AC6D-1DB6E03FD725}" srcOrd="0" destOrd="0" presId="urn:microsoft.com/office/officeart/2008/layout/CircularPictureCallout"/>
    <dgm:cxn modelId="{E5D70183-3112-1240-86A0-D88EBFDE9729}" type="presParOf" srcId="{07C6AE25-6500-984E-9473-695146C0DE03}" destId="{AF525291-08A4-6342-A3A7-35F66B5477D9}" srcOrd="0" destOrd="0" presId="urn:microsoft.com/office/officeart/2008/layout/CircularPictureCallout"/>
    <dgm:cxn modelId="{D8CA8F8C-F9BC-B24A-991D-4343F4B5CCB1}" type="presParOf" srcId="{AF525291-08A4-6342-A3A7-35F66B5477D9}" destId="{1920958C-DA18-4646-A2BC-E8D783353FFE}" srcOrd="0" destOrd="0" presId="urn:microsoft.com/office/officeart/2008/layout/CircularPictureCallout"/>
    <dgm:cxn modelId="{F66FD0B2-3C27-7343-ADFB-103644EE93A9}" type="presParOf" srcId="{1920958C-DA18-4646-A2BC-E8D783353FFE}" destId="{438E7974-9832-9F4D-AC6D-1DB6E03FD725}" srcOrd="0" destOrd="0" presId="urn:microsoft.com/office/officeart/2008/layout/CircularPictureCallout"/>
    <dgm:cxn modelId="{F195A24B-377F-A745-B441-33B67AC7AE7C}" type="presParOf" srcId="{AF525291-08A4-6342-A3A7-35F66B5477D9}" destId="{D58D016D-8B4E-7E40-BF12-A924331B2C48}" srcOrd="1" destOrd="0" presId="urn:microsoft.com/office/officeart/2008/layout/CircularPictureCallout"/>
    <dgm:cxn modelId="{DE224DF7-0B1C-B647-AC40-96D6DDA39975}" type="presParOf" srcId="{AF525291-08A4-6342-A3A7-35F66B5477D9}" destId="{61CFBAF8-8D21-9844-87AA-2B85A662EE67}" srcOrd="2" destOrd="0" presId="urn:microsoft.com/office/officeart/2008/layout/CircularPictureCallout"/>
    <dgm:cxn modelId="{1C193309-8F4C-9E42-9263-1AF8E57F8C26}" type="presParOf" srcId="{61CFBAF8-8D21-9844-87AA-2B85A662EE67}" destId="{6C6B83F0-5634-3148-9190-F52212CC77D5}" srcOrd="0" destOrd="0" presId="urn:microsoft.com/office/officeart/2008/layout/CircularPictureCallout"/>
    <dgm:cxn modelId="{53429216-7183-6441-8179-42DD3BC56745}" type="presParOf" srcId="{AF525291-08A4-6342-A3A7-35F66B5477D9}" destId="{F9FC0480-1D4B-A546-BCFB-342689D59492}" srcOrd="3" destOrd="0" presId="urn:microsoft.com/office/officeart/2008/layout/CircularPictureCallout"/>
    <dgm:cxn modelId="{20A5AA70-5F28-4742-8182-DD62FD636F64}" type="presParOf" srcId="{AF525291-08A4-6342-A3A7-35F66B5477D9}" destId="{CFBE7E95-A144-D74F-B80F-BFD65FC728FA}" srcOrd="4" destOrd="0" presId="urn:microsoft.com/office/officeart/2008/layout/CircularPictureCallout"/>
    <dgm:cxn modelId="{332EDEAF-602B-344C-A9D8-655399B55D25}" type="presParOf" srcId="{CFBE7E95-A144-D74F-B80F-BFD65FC728FA}" destId="{E6CB416C-1AC2-6942-9247-FA6E7BACED87}" srcOrd="0" destOrd="0" presId="urn:microsoft.com/office/officeart/2008/layout/CircularPictureCallout"/>
    <dgm:cxn modelId="{826808C8-F73A-404C-B2F4-5BE3E0CE9975}" type="presParOf" srcId="{AF525291-08A4-6342-A3A7-35F66B5477D9}" destId="{411D2C5E-AF37-0543-98F1-4A0B6EE2906A}" srcOrd="5" destOrd="0" presId="urn:microsoft.com/office/officeart/2008/layout/CircularPictureCallout"/>
    <dgm:cxn modelId="{3A5ECAC4-9C0B-2340-AFF3-881773A87FBC}" type="presParOf" srcId="{411D2C5E-AF37-0543-98F1-4A0B6EE2906A}" destId="{B49927DA-5F50-9344-9242-33C0F592C4FA}" srcOrd="0" destOrd="0" presId="urn:microsoft.com/office/officeart/2008/layout/CircularPictureCallout"/>
    <dgm:cxn modelId="{B398D170-4F24-5748-B6A8-FB15BDD11EF1}" type="presParOf" srcId="{AF525291-08A4-6342-A3A7-35F66B5477D9}" destId="{C9BA2B02-81C0-774A-B602-787207AF4213}" srcOrd="6" destOrd="0" presId="urn:microsoft.com/office/officeart/2008/layout/CircularPictureCallout"/>
    <dgm:cxn modelId="{D58928B8-6A5D-2C45-9AB9-5DA16F847B10}" type="presParOf" srcId="{AF525291-08A4-6342-A3A7-35F66B5477D9}" destId="{4B6A01B3-D0F8-DB4C-A8E7-BB714B7B9578}" srcOrd="7" destOrd="0" presId="urn:microsoft.com/office/officeart/2008/layout/CircularPictureCallout"/>
    <dgm:cxn modelId="{6471CD59-8B71-D44A-B11F-7726A7355469}" type="presParOf" srcId="{4B6A01B3-D0F8-DB4C-A8E7-BB714B7B9578}" destId="{645E3B4D-D723-F04B-BF1B-1B25748F2EF4}" srcOrd="0" destOrd="0" presId="urn:microsoft.com/office/officeart/2008/layout/CircularPictureCallout"/>
    <dgm:cxn modelId="{749A07B6-9A9E-B345-A071-707D5FDA4BD4}" type="presParOf" srcId="{AF525291-08A4-6342-A3A7-35F66B5477D9}" destId="{94BFC4B3-8BF2-D44C-B51A-31DFFBA29BEC}" srcOrd="8" destOrd="0" presId="urn:microsoft.com/office/officeart/2008/layout/CircularPictureCallout"/>
    <dgm:cxn modelId="{293B2704-E8E2-964B-AD97-141DB055C797}" type="presParOf" srcId="{94BFC4B3-8BF2-D44C-B51A-31DFFBA29BEC}" destId="{7723C823-77DF-1A4F-8C3B-709E7DAF1663}" srcOrd="0" destOrd="0" presId="urn:microsoft.com/office/officeart/2008/layout/CircularPictureCallout"/>
    <dgm:cxn modelId="{F3ADC1B8-B919-7142-848F-FE3CC8881D96}" type="presParOf" srcId="{AF525291-08A4-6342-A3A7-35F66B5477D9}" destId="{4374F61A-31AA-874D-B518-0686528DD217}" srcOrd="9" destOrd="0" presId="urn:microsoft.com/office/officeart/2008/layout/CircularPictureCallout"/>
    <dgm:cxn modelId="{441EAB6B-4B39-694C-8D2F-340DBFDEBB43}" type="presParOf" srcId="{AF525291-08A4-6342-A3A7-35F66B5477D9}" destId="{6449DD96-9B06-104D-9EE0-550FBD640441}" srcOrd="10" destOrd="0" presId="urn:microsoft.com/office/officeart/2008/layout/CircularPictureCallout"/>
    <dgm:cxn modelId="{856D1587-2BD5-D74A-AB70-9BF4E4B71161}" type="presParOf" srcId="{6449DD96-9B06-104D-9EE0-550FBD640441}" destId="{619976DF-D6A6-7541-8B00-B3115BB75F27}" srcOrd="0" destOrd="0" presId="urn:microsoft.com/office/officeart/2008/layout/CircularPictureCallout"/>
    <dgm:cxn modelId="{7A514403-1250-5D48-94E2-5C76C70D1094}" type="presParOf" srcId="{AF525291-08A4-6342-A3A7-35F66B5477D9}" destId="{737ED4D1-72B7-2846-B67E-686E6CDC9554}" srcOrd="11" destOrd="0" presId="urn:microsoft.com/office/officeart/2008/layout/CircularPictureCallout"/>
    <dgm:cxn modelId="{44A09E48-DCCB-AB47-AC43-06A20E44C4C2}" type="presParOf" srcId="{737ED4D1-72B7-2846-B67E-686E6CDC9554}" destId="{97B81030-CDC7-9B43-844E-8395C42E0282}" srcOrd="0" destOrd="0" presId="urn:microsoft.com/office/officeart/2008/layout/CircularPictureCallout"/>
    <dgm:cxn modelId="{1A7C293A-6E92-E94C-A486-E05FE0D15AB5}" type="presParOf" srcId="{AF525291-08A4-6342-A3A7-35F66B5477D9}" destId="{F7CB1F3B-8047-2543-8859-33B2BE509852}" srcOrd="12" destOrd="0" presId="urn:microsoft.com/office/officeart/2008/layout/CircularPictureCallout"/>
    <dgm:cxn modelId="{7602C193-D38A-3344-ABFB-EABCAFA24B74}" type="presParOf" srcId="{AF525291-08A4-6342-A3A7-35F66B5477D9}" destId="{40B525FD-5655-6D44-B3EF-DEEFA3676221}" srcOrd="13" destOrd="0" presId="urn:microsoft.com/office/officeart/2008/layout/CircularPictureCallout"/>
    <dgm:cxn modelId="{F1A9CE81-AA24-CD48-AF57-52F7CEBC1A7F}" type="presParOf" srcId="{40B525FD-5655-6D44-B3EF-DEEFA3676221}" destId="{ACA2C109-A5CC-124A-8C4B-1B696C59AA00}" srcOrd="0" destOrd="0" presId="urn:microsoft.com/office/officeart/2008/layout/CircularPictureCallout"/>
    <dgm:cxn modelId="{82386670-57B6-F644-857B-B0555D366588}" type="presParOf" srcId="{AF525291-08A4-6342-A3A7-35F66B5477D9}" destId="{15F80924-E87B-3C4D-9A8E-48CDF6EC5369}" srcOrd="14" destOrd="0" presId="urn:microsoft.com/office/officeart/2008/layout/CircularPictureCallout"/>
    <dgm:cxn modelId="{A661D75F-AC87-1544-B692-89656007A610}" type="presParOf" srcId="{15F80924-E87B-3C4D-9A8E-48CDF6EC5369}" destId="{837BC766-2927-3145-87C3-89A58947AE50}" srcOrd="0" destOrd="0" presId="urn:microsoft.com/office/officeart/2008/layout/CircularPictureCallout"/>
    <dgm:cxn modelId="{DB5EFDD7-A493-8247-83D0-A1CDB6C51CAF}" type="presParOf" srcId="{AF525291-08A4-6342-A3A7-35F66B5477D9}" destId="{470A18BC-437E-5A41-A144-186F1373ED71}" srcOrd="15" destOrd="0" presId="urn:microsoft.com/office/officeart/2008/layout/CircularPictureCallout"/>
    <dgm:cxn modelId="{D1A27037-7E90-B54C-8B87-A1E6C730DB2F}" type="presParOf" srcId="{AF525291-08A4-6342-A3A7-35F66B5477D9}" destId="{F9C47D1C-6073-7146-8AAE-DCB2A1C414C0}" srcOrd="16" destOrd="0" presId="urn:microsoft.com/office/officeart/2008/layout/CircularPictureCallout"/>
    <dgm:cxn modelId="{67A8B699-892E-D145-9380-D4486648B644}" type="presParOf" srcId="{F9C47D1C-6073-7146-8AAE-DCB2A1C414C0}" destId="{D7CB3673-0E03-334E-925A-FB218826C9B4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9A53BD-73A9-F041-B253-797238126B95}" type="doc">
      <dgm:prSet loTypeId="urn:microsoft.com/office/officeart/2008/layout/CircularPictureCallout" loCatId="" qsTypeId="urn:microsoft.com/office/officeart/2005/8/quickstyle/3d9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48B6C33-0D5B-F745-9E60-59D8D4E6884A}">
      <dgm:prSet/>
      <dgm:spPr/>
      <dgm:t>
        <a:bodyPr/>
        <a:lstStyle/>
        <a:p>
          <a:r>
            <a:rPr lang="en-US"/>
            <a:t>WORLD</a:t>
          </a:r>
        </a:p>
      </dgm:t>
    </dgm:pt>
    <dgm:pt modelId="{388D3747-8CA1-C14B-8339-1286523B4D5E}" type="parTrans" cxnId="{F083791C-2295-4B4B-A6DC-1C7489885E2E}">
      <dgm:prSet/>
      <dgm:spPr/>
      <dgm:t>
        <a:bodyPr/>
        <a:lstStyle/>
        <a:p>
          <a:endParaRPr lang="en-US"/>
        </a:p>
      </dgm:t>
    </dgm:pt>
    <dgm:pt modelId="{3D243A49-03D1-424B-BB52-6E05CF36481A}" type="sibTrans" cxnId="{F083791C-2295-4B4B-A6DC-1C7489885E2E}">
      <dgm:prSet/>
      <dgm:spPr/>
      <dgm:t>
        <a:bodyPr/>
        <a:lstStyle/>
        <a:p>
          <a:endParaRPr lang="en-US"/>
        </a:p>
      </dgm:t>
    </dgm:pt>
    <dgm:pt modelId="{AEB190D0-2A8C-3546-A2BB-9378D73B6D2D}">
      <dgm:prSet/>
      <dgm:spPr/>
      <dgm:t>
        <a:bodyPr/>
        <a:lstStyle/>
        <a:p>
          <a:r>
            <a:rPr lang="en-US"/>
            <a:t>Business</a:t>
          </a:r>
        </a:p>
      </dgm:t>
    </dgm:pt>
    <dgm:pt modelId="{C43103AC-BF53-FD49-85A4-4F69F3B2CD33}" type="parTrans" cxnId="{1513B3B6-C9A5-9A43-8F24-07AEAEA15049}">
      <dgm:prSet/>
      <dgm:spPr/>
      <dgm:t>
        <a:bodyPr/>
        <a:lstStyle/>
        <a:p>
          <a:endParaRPr lang="en-US"/>
        </a:p>
      </dgm:t>
    </dgm:pt>
    <dgm:pt modelId="{EA63E167-16EF-394C-A20B-E290D5FF80ED}" type="sibTrans" cxnId="{1513B3B6-C9A5-9A43-8F24-07AEAEA1504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669A565F-37A0-EE44-9483-D23D81666E94}">
      <dgm:prSet/>
      <dgm:spPr/>
      <dgm:t>
        <a:bodyPr/>
        <a:lstStyle/>
        <a:p>
          <a:r>
            <a:rPr lang="en-US"/>
            <a:t>Everyone</a:t>
          </a:r>
        </a:p>
      </dgm:t>
    </dgm:pt>
    <dgm:pt modelId="{F05C78DC-4D4D-D541-85CA-4E190B8A538A}" type="parTrans" cxnId="{1D36FBD7-2046-E04B-A7DE-CC99477A3B48}">
      <dgm:prSet/>
      <dgm:spPr/>
      <dgm:t>
        <a:bodyPr/>
        <a:lstStyle/>
        <a:p>
          <a:endParaRPr lang="en-US"/>
        </a:p>
      </dgm:t>
    </dgm:pt>
    <dgm:pt modelId="{DD05A37D-5994-8F4F-84D0-A4E84DD405AB}" type="sibTrans" cxnId="{1D36FBD7-2046-E04B-A7DE-CC99477A3B4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B84C855E-0268-3D43-90B7-3E9F39C3FAAF}">
      <dgm:prSet/>
      <dgm:spPr/>
      <dgm:t>
        <a:bodyPr/>
        <a:lstStyle/>
        <a:p>
          <a:r>
            <a:rPr lang="en-US"/>
            <a:t>IT</a:t>
          </a:r>
        </a:p>
      </dgm:t>
    </dgm:pt>
    <dgm:pt modelId="{93535A22-7E9A-5248-93E3-48E844D9172A}" type="parTrans" cxnId="{3CC76BEE-5516-A442-9DCA-7DD5A1579D1F}">
      <dgm:prSet/>
      <dgm:spPr/>
      <dgm:t>
        <a:bodyPr/>
        <a:lstStyle/>
        <a:p>
          <a:endParaRPr lang="en-US"/>
        </a:p>
      </dgm:t>
    </dgm:pt>
    <dgm:pt modelId="{2FAAF6BE-D959-B647-844B-2EAB77573CA5}" type="sibTrans" cxnId="{3CC76BEE-5516-A442-9DCA-7DD5A1579D1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BD93133E-D59D-C94E-AF51-0BB839C70078}">
      <dgm:prSet/>
      <dgm:spPr/>
      <dgm:t>
        <a:bodyPr/>
        <a:lstStyle/>
        <a:p>
          <a:r>
            <a:rPr lang="en-US"/>
            <a:t>Jobs</a:t>
          </a:r>
        </a:p>
      </dgm:t>
    </dgm:pt>
    <dgm:pt modelId="{94DB7812-64A2-4F49-A190-DAEA9BEC890F}" type="parTrans" cxnId="{4B179739-3E09-9B43-9259-A4F7036B2AB8}">
      <dgm:prSet/>
      <dgm:spPr/>
      <dgm:t>
        <a:bodyPr/>
        <a:lstStyle/>
        <a:p>
          <a:endParaRPr lang="en-US"/>
        </a:p>
      </dgm:t>
    </dgm:pt>
    <dgm:pt modelId="{72F0B27F-55FE-D646-9109-87A671088ED2}" type="sibTrans" cxnId="{4B179739-3E09-9B43-9259-A4F7036B2AB8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US"/>
        </a:p>
      </dgm:t>
    </dgm:pt>
    <dgm:pt modelId="{9C62DD31-4E0E-AD40-9EE7-685AD354AB99}">
      <dgm:prSet/>
      <dgm:spPr/>
      <dgm:t>
        <a:bodyPr/>
        <a:lstStyle/>
        <a:p>
          <a:r>
            <a:rPr lang="en-US"/>
            <a:t>Self-employed</a:t>
          </a:r>
        </a:p>
      </dgm:t>
    </dgm:pt>
    <dgm:pt modelId="{EA5CC446-8730-7B4A-8B16-8648B8888FE2}" type="parTrans" cxnId="{1DD8BB24-663B-E442-9480-D675BD37A077}">
      <dgm:prSet/>
      <dgm:spPr/>
      <dgm:t>
        <a:bodyPr/>
        <a:lstStyle/>
        <a:p>
          <a:endParaRPr lang="en-US"/>
        </a:p>
      </dgm:t>
    </dgm:pt>
    <dgm:pt modelId="{613E9E26-2A66-3642-89CD-F19AD1C1528E}" type="sibTrans" cxnId="{1DD8BB24-663B-E442-9480-D675BD37A077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/>
        </a:p>
      </dgm:t>
    </dgm:pt>
    <dgm:pt modelId="{07C6AE25-6500-984E-9473-695146C0DE03}" type="pres">
      <dgm:prSet presAssocID="{2F9A53BD-73A9-F041-B253-797238126B95}" presName="Name0" presStyleCnt="0">
        <dgm:presLayoutVars>
          <dgm:chMax val="7"/>
          <dgm:chPref val="7"/>
          <dgm:dir/>
        </dgm:presLayoutVars>
      </dgm:prSet>
      <dgm:spPr/>
    </dgm:pt>
    <dgm:pt modelId="{AF525291-08A4-6342-A3A7-35F66B5477D9}" type="pres">
      <dgm:prSet presAssocID="{2F9A53BD-73A9-F041-B253-797238126B95}" presName="Name1" presStyleCnt="0"/>
      <dgm:spPr/>
    </dgm:pt>
    <dgm:pt modelId="{1920958C-DA18-4646-A2BC-E8D783353FFE}" type="pres">
      <dgm:prSet presAssocID="{3D243A49-03D1-424B-BB52-6E05CF36481A}" presName="picture_1" presStyleCnt="0"/>
      <dgm:spPr/>
    </dgm:pt>
    <dgm:pt modelId="{438E7974-9832-9F4D-AC6D-1DB6E03FD725}" type="pres">
      <dgm:prSet presAssocID="{3D243A49-03D1-424B-BB52-6E05CF36481A}" presName="pictureRepeatNode" presStyleLbl="alignImgPlace1" presStyleIdx="0" presStyleCnt="6"/>
      <dgm:spPr/>
    </dgm:pt>
    <dgm:pt modelId="{D58D016D-8B4E-7E40-BF12-A924331B2C48}" type="pres">
      <dgm:prSet presAssocID="{B48B6C33-0D5B-F745-9E60-59D8D4E6884A}" presName="text_1" presStyleLbl="node1" presStyleIdx="0" presStyleCnt="0">
        <dgm:presLayoutVars>
          <dgm:bulletEnabled val="1"/>
        </dgm:presLayoutVars>
      </dgm:prSet>
      <dgm:spPr/>
    </dgm:pt>
    <dgm:pt modelId="{61CFBAF8-8D21-9844-87AA-2B85A662EE67}" type="pres">
      <dgm:prSet presAssocID="{EA63E167-16EF-394C-A20B-E290D5FF80ED}" presName="picture_2" presStyleCnt="0"/>
      <dgm:spPr/>
    </dgm:pt>
    <dgm:pt modelId="{6C6B83F0-5634-3148-9190-F52212CC77D5}" type="pres">
      <dgm:prSet presAssocID="{EA63E167-16EF-394C-A20B-E290D5FF80ED}" presName="pictureRepeatNode" presStyleLbl="alignImgPlace1" presStyleIdx="1" presStyleCnt="6" custLinFactX="100000" custLinFactNeighborX="121477" custLinFactNeighborY="-21643"/>
      <dgm:spPr/>
    </dgm:pt>
    <dgm:pt modelId="{F9FC0480-1D4B-A546-BCFB-342689D59492}" type="pres">
      <dgm:prSet presAssocID="{AEB190D0-2A8C-3546-A2BB-9378D73B6D2D}" presName="line_2" presStyleLbl="parChTrans1D1" presStyleIdx="0" presStyleCnt="5"/>
      <dgm:spPr/>
    </dgm:pt>
    <dgm:pt modelId="{CFBE7E95-A144-D74F-B80F-BFD65FC728FA}" type="pres">
      <dgm:prSet presAssocID="{AEB190D0-2A8C-3546-A2BB-9378D73B6D2D}" presName="textparent_2" presStyleLbl="node1" presStyleIdx="0" presStyleCnt="0"/>
      <dgm:spPr/>
    </dgm:pt>
    <dgm:pt modelId="{E6CB416C-1AC2-6942-9247-FA6E7BACED87}" type="pres">
      <dgm:prSet presAssocID="{AEB190D0-2A8C-3546-A2BB-9378D73B6D2D}" presName="text_2" presStyleLbl="revTx" presStyleIdx="0" presStyleCnt="5">
        <dgm:presLayoutVars>
          <dgm:bulletEnabled val="1"/>
        </dgm:presLayoutVars>
      </dgm:prSet>
      <dgm:spPr/>
    </dgm:pt>
    <dgm:pt modelId="{411D2C5E-AF37-0543-98F1-4A0B6EE2906A}" type="pres">
      <dgm:prSet presAssocID="{DD05A37D-5994-8F4F-84D0-A4E84DD405AB}" presName="picture_3" presStyleCnt="0"/>
      <dgm:spPr/>
    </dgm:pt>
    <dgm:pt modelId="{B49927DA-5F50-9344-9242-33C0F592C4FA}" type="pres">
      <dgm:prSet presAssocID="{DD05A37D-5994-8F4F-84D0-A4E84DD405AB}" presName="pictureRepeatNode" presStyleLbl="alignImgPlace1" presStyleIdx="2" presStyleCnt="6" custLinFactNeighborX="87312" custLinFactNeighborY="7113"/>
      <dgm:spPr/>
    </dgm:pt>
    <dgm:pt modelId="{C9BA2B02-81C0-774A-B602-787207AF4213}" type="pres">
      <dgm:prSet presAssocID="{669A565F-37A0-EE44-9483-D23D81666E94}" presName="line_3" presStyleLbl="parChTrans1D1" presStyleIdx="1" presStyleCnt="5"/>
      <dgm:spPr/>
    </dgm:pt>
    <dgm:pt modelId="{4B6A01B3-D0F8-DB4C-A8E7-BB714B7B9578}" type="pres">
      <dgm:prSet presAssocID="{669A565F-37A0-EE44-9483-D23D81666E94}" presName="textparent_3" presStyleLbl="node1" presStyleIdx="0" presStyleCnt="0"/>
      <dgm:spPr/>
    </dgm:pt>
    <dgm:pt modelId="{645E3B4D-D723-F04B-BF1B-1B25748F2EF4}" type="pres">
      <dgm:prSet presAssocID="{669A565F-37A0-EE44-9483-D23D81666E94}" presName="text_3" presStyleLbl="revTx" presStyleIdx="1" presStyleCnt="5">
        <dgm:presLayoutVars>
          <dgm:bulletEnabled val="1"/>
        </dgm:presLayoutVars>
      </dgm:prSet>
      <dgm:spPr/>
    </dgm:pt>
    <dgm:pt modelId="{94BFC4B3-8BF2-D44C-B51A-31DFFBA29BEC}" type="pres">
      <dgm:prSet presAssocID="{2FAAF6BE-D959-B647-844B-2EAB77573CA5}" presName="picture_4" presStyleCnt="0"/>
      <dgm:spPr/>
    </dgm:pt>
    <dgm:pt modelId="{7723C823-77DF-1A4F-8C3B-709E7DAF1663}" type="pres">
      <dgm:prSet presAssocID="{2FAAF6BE-D959-B647-844B-2EAB77573CA5}" presName="pictureRepeatNode" presStyleLbl="alignImgPlace1" presStyleIdx="3" presStyleCnt="6" custLinFactNeighborX="23368" custLinFactNeighborY="-20964"/>
      <dgm:spPr/>
    </dgm:pt>
    <dgm:pt modelId="{4374F61A-31AA-874D-B518-0686528DD217}" type="pres">
      <dgm:prSet presAssocID="{B84C855E-0268-3D43-90B7-3E9F39C3FAAF}" presName="line_4" presStyleLbl="parChTrans1D1" presStyleIdx="2" presStyleCnt="5"/>
      <dgm:spPr/>
    </dgm:pt>
    <dgm:pt modelId="{6449DD96-9B06-104D-9EE0-550FBD640441}" type="pres">
      <dgm:prSet presAssocID="{B84C855E-0268-3D43-90B7-3E9F39C3FAAF}" presName="textparent_4" presStyleLbl="node1" presStyleIdx="0" presStyleCnt="0"/>
      <dgm:spPr/>
    </dgm:pt>
    <dgm:pt modelId="{619976DF-D6A6-7541-8B00-B3115BB75F27}" type="pres">
      <dgm:prSet presAssocID="{B84C855E-0268-3D43-90B7-3E9F39C3FAAF}" presName="text_4" presStyleLbl="revTx" presStyleIdx="2" presStyleCnt="5">
        <dgm:presLayoutVars>
          <dgm:bulletEnabled val="1"/>
        </dgm:presLayoutVars>
      </dgm:prSet>
      <dgm:spPr/>
    </dgm:pt>
    <dgm:pt modelId="{737ED4D1-72B7-2846-B67E-686E6CDC9554}" type="pres">
      <dgm:prSet presAssocID="{72F0B27F-55FE-D646-9109-87A671088ED2}" presName="picture_5" presStyleCnt="0"/>
      <dgm:spPr/>
    </dgm:pt>
    <dgm:pt modelId="{97B81030-CDC7-9B43-844E-8395C42E0282}" type="pres">
      <dgm:prSet presAssocID="{72F0B27F-55FE-D646-9109-87A671088ED2}" presName="pictureRepeatNode" presStyleLbl="alignImgPlace1" presStyleIdx="4" presStyleCnt="6" custLinFactNeighborX="79832" custLinFactNeighborY="-10100"/>
      <dgm:spPr/>
    </dgm:pt>
    <dgm:pt modelId="{F7CB1F3B-8047-2543-8859-33B2BE509852}" type="pres">
      <dgm:prSet presAssocID="{BD93133E-D59D-C94E-AF51-0BB839C70078}" presName="line_5" presStyleLbl="parChTrans1D1" presStyleIdx="3" presStyleCnt="5"/>
      <dgm:spPr/>
    </dgm:pt>
    <dgm:pt modelId="{40B525FD-5655-6D44-B3EF-DEEFA3676221}" type="pres">
      <dgm:prSet presAssocID="{BD93133E-D59D-C94E-AF51-0BB839C70078}" presName="textparent_5" presStyleLbl="node1" presStyleIdx="0" presStyleCnt="0"/>
      <dgm:spPr/>
    </dgm:pt>
    <dgm:pt modelId="{ACA2C109-A5CC-124A-8C4B-1B696C59AA00}" type="pres">
      <dgm:prSet presAssocID="{BD93133E-D59D-C94E-AF51-0BB839C70078}" presName="text_5" presStyleLbl="revTx" presStyleIdx="3" presStyleCnt="5">
        <dgm:presLayoutVars>
          <dgm:bulletEnabled val="1"/>
        </dgm:presLayoutVars>
      </dgm:prSet>
      <dgm:spPr/>
    </dgm:pt>
    <dgm:pt modelId="{15F80924-E87B-3C4D-9A8E-48CDF6EC5369}" type="pres">
      <dgm:prSet presAssocID="{613E9E26-2A66-3642-89CD-F19AD1C1528E}" presName="picture_6" presStyleCnt="0"/>
      <dgm:spPr/>
    </dgm:pt>
    <dgm:pt modelId="{837BC766-2927-3145-87C3-89A58947AE50}" type="pres">
      <dgm:prSet presAssocID="{613E9E26-2A66-3642-89CD-F19AD1C1528E}" presName="pictureRepeatNode" presStyleLbl="alignImgPlace1" presStyleIdx="5" presStyleCnt="6" custLinFactNeighborX="58658" custLinFactNeighborY="-10727"/>
      <dgm:spPr/>
    </dgm:pt>
    <dgm:pt modelId="{470A18BC-437E-5A41-A144-186F1373ED71}" type="pres">
      <dgm:prSet presAssocID="{9C62DD31-4E0E-AD40-9EE7-685AD354AB99}" presName="line_6" presStyleLbl="parChTrans1D1" presStyleIdx="4" presStyleCnt="5"/>
      <dgm:spPr/>
    </dgm:pt>
    <dgm:pt modelId="{F9C47D1C-6073-7146-8AAE-DCB2A1C414C0}" type="pres">
      <dgm:prSet presAssocID="{9C62DD31-4E0E-AD40-9EE7-685AD354AB99}" presName="textparent_6" presStyleLbl="node1" presStyleIdx="0" presStyleCnt="0"/>
      <dgm:spPr/>
    </dgm:pt>
    <dgm:pt modelId="{D7CB3673-0E03-334E-925A-FB218826C9B4}" type="pres">
      <dgm:prSet presAssocID="{9C62DD31-4E0E-AD40-9EE7-685AD354AB99}" presName="text_6" presStyleLbl="revTx" presStyleIdx="4" presStyleCnt="5">
        <dgm:presLayoutVars>
          <dgm:bulletEnabled val="1"/>
        </dgm:presLayoutVars>
      </dgm:prSet>
      <dgm:spPr/>
    </dgm:pt>
  </dgm:ptLst>
  <dgm:cxnLst>
    <dgm:cxn modelId="{F083791C-2295-4B4B-A6DC-1C7489885E2E}" srcId="{2F9A53BD-73A9-F041-B253-797238126B95}" destId="{B48B6C33-0D5B-F745-9E60-59D8D4E6884A}" srcOrd="0" destOrd="0" parTransId="{388D3747-8CA1-C14B-8339-1286523B4D5E}" sibTransId="{3D243A49-03D1-424B-BB52-6E05CF36481A}"/>
    <dgm:cxn modelId="{B3BE5123-AF69-894A-977A-4D0664183644}" type="presOf" srcId="{9C62DD31-4E0E-AD40-9EE7-685AD354AB99}" destId="{D7CB3673-0E03-334E-925A-FB218826C9B4}" srcOrd="0" destOrd="0" presId="urn:microsoft.com/office/officeart/2008/layout/CircularPictureCallout"/>
    <dgm:cxn modelId="{1DD8BB24-663B-E442-9480-D675BD37A077}" srcId="{2F9A53BD-73A9-F041-B253-797238126B95}" destId="{9C62DD31-4E0E-AD40-9EE7-685AD354AB99}" srcOrd="5" destOrd="0" parTransId="{EA5CC446-8730-7B4A-8B16-8648B8888FE2}" sibTransId="{613E9E26-2A66-3642-89CD-F19AD1C1528E}"/>
    <dgm:cxn modelId="{BEC64B2C-D384-4E4E-8356-9E09429F494D}" type="presOf" srcId="{72F0B27F-55FE-D646-9109-87A671088ED2}" destId="{97B81030-CDC7-9B43-844E-8395C42E0282}" srcOrd="0" destOrd="0" presId="urn:microsoft.com/office/officeart/2008/layout/CircularPictureCallout"/>
    <dgm:cxn modelId="{4B179739-3E09-9B43-9259-A4F7036B2AB8}" srcId="{2F9A53BD-73A9-F041-B253-797238126B95}" destId="{BD93133E-D59D-C94E-AF51-0BB839C70078}" srcOrd="4" destOrd="0" parTransId="{94DB7812-64A2-4F49-A190-DAEA9BEC890F}" sibTransId="{72F0B27F-55FE-D646-9109-87A671088ED2}"/>
    <dgm:cxn modelId="{B7B9A44E-D119-2D41-8306-DF1590FDF1D1}" type="presOf" srcId="{BD93133E-D59D-C94E-AF51-0BB839C70078}" destId="{ACA2C109-A5CC-124A-8C4B-1B696C59AA00}" srcOrd="0" destOrd="0" presId="urn:microsoft.com/office/officeart/2008/layout/CircularPictureCallout"/>
    <dgm:cxn modelId="{990D2D79-C011-FC49-9AD3-2EC872636117}" type="presOf" srcId="{613E9E26-2A66-3642-89CD-F19AD1C1528E}" destId="{837BC766-2927-3145-87C3-89A58947AE50}" srcOrd="0" destOrd="0" presId="urn:microsoft.com/office/officeart/2008/layout/CircularPictureCallout"/>
    <dgm:cxn modelId="{04E48485-B16E-1E4F-BF26-CC3EF422AB8B}" type="presOf" srcId="{2FAAF6BE-D959-B647-844B-2EAB77573CA5}" destId="{7723C823-77DF-1A4F-8C3B-709E7DAF1663}" srcOrd="0" destOrd="0" presId="urn:microsoft.com/office/officeart/2008/layout/CircularPictureCallout"/>
    <dgm:cxn modelId="{76B9CC9E-BAAF-B24A-88DA-B71E0409B4F6}" type="presOf" srcId="{2F9A53BD-73A9-F041-B253-797238126B95}" destId="{07C6AE25-6500-984E-9473-695146C0DE03}" srcOrd="0" destOrd="0" presId="urn:microsoft.com/office/officeart/2008/layout/CircularPictureCallout"/>
    <dgm:cxn modelId="{1513B3B6-C9A5-9A43-8F24-07AEAEA15049}" srcId="{2F9A53BD-73A9-F041-B253-797238126B95}" destId="{AEB190D0-2A8C-3546-A2BB-9378D73B6D2D}" srcOrd="1" destOrd="0" parTransId="{C43103AC-BF53-FD49-85A4-4F69F3B2CD33}" sibTransId="{EA63E167-16EF-394C-A20B-E290D5FF80ED}"/>
    <dgm:cxn modelId="{711AA5C4-2D00-7A48-9F0D-FC331AA276C1}" type="presOf" srcId="{B84C855E-0268-3D43-90B7-3E9F39C3FAAF}" destId="{619976DF-D6A6-7541-8B00-B3115BB75F27}" srcOrd="0" destOrd="0" presId="urn:microsoft.com/office/officeart/2008/layout/CircularPictureCallout"/>
    <dgm:cxn modelId="{3C92FED6-6854-4044-8151-F688C7F8C516}" type="presOf" srcId="{EA63E167-16EF-394C-A20B-E290D5FF80ED}" destId="{6C6B83F0-5634-3148-9190-F52212CC77D5}" srcOrd="0" destOrd="0" presId="urn:microsoft.com/office/officeart/2008/layout/CircularPictureCallout"/>
    <dgm:cxn modelId="{B8ABCBD7-0481-ED4D-9367-C10720DF51BE}" type="presOf" srcId="{B48B6C33-0D5B-F745-9E60-59D8D4E6884A}" destId="{D58D016D-8B4E-7E40-BF12-A924331B2C48}" srcOrd="0" destOrd="0" presId="urn:microsoft.com/office/officeart/2008/layout/CircularPictureCallout"/>
    <dgm:cxn modelId="{1D36FBD7-2046-E04B-A7DE-CC99477A3B48}" srcId="{2F9A53BD-73A9-F041-B253-797238126B95}" destId="{669A565F-37A0-EE44-9483-D23D81666E94}" srcOrd="2" destOrd="0" parTransId="{F05C78DC-4D4D-D541-85CA-4E190B8A538A}" sibTransId="{DD05A37D-5994-8F4F-84D0-A4E84DD405AB}"/>
    <dgm:cxn modelId="{2A0617DF-B123-1C48-AB8F-87F1A58FD01E}" type="presOf" srcId="{AEB190D0-2A8C-3546-A2BB-9378D73B6D2D}" destId="{E6CB416C-1AC2-6942-9247-FA6E7BACED87}" srcOrd="0" destOrd="0" presId="urn:microsoft.com/office/officeart/2008/layout/CircularPictureCallout"/>
    <dgm:cxn modelId="{D2698EE1-74C9-DF42-A4A1-11AD6D47674E}" type="presOf" srcId="{669A565F-37A0-EE44-9483-D23D81666E94}" destId="{645E3B4D-D723-F04B-BF1B-1B25748F2EF4}" srcOrd="0" destOrd="0" presId="urn:microsoft.com/office/officeart/2008/layout/CircularPictureCallout"/>
    <dgm:cxn modelId="{63A8ABE5-BB77-D440-8A54-2076E6BB2B50}" type="presOf" srcId="{DD05A37D-5994-8F4F-84D0-A4E84DD405AB}" destId="{B49927DA-5F50-9344-9242-33C0F592C4FA}" srcOrd="0" destOrd="0" presId="urn:microsoft.com/office/officeart/2008/layout/CircularPictureCallout"/>
    <dgm:cxn modelId="{3CC76BEE-5516-A442-9DCA-7DD5A1579D1F}" srcId="{2F9A53BD-73A9-F041-B253-797238126B95}" destId="{B84C855E-0268-3D43-90B7-3E9F39C3FAAF}" srcOrd="3" destOrd="0" parTransId="{93535A22-7E9A-5248-93E3-48E844D9172A}" sibTransId="{2FAAF6BE-D959-B647-844B-2EAB77573CA5}"/>
    <dgm:cxn modelId="{0CE627F2-15C2-BC4E-9C22-C9ECE2EBE02C}" type="presOf" srcId="{3D243A49-03D1-424B-BB52-6E05CF36481A}" destId="{438E7974-9832-9F4D-AC6D-1DB6E03FD725}" srcOrd="0" destOrd="0" presId="urn:microsoft.com/office/officeart/2008/layout/CircularPictureCallout"/>
    <dgm:cxn modelId="{E5D70183-3112-1240-86A0-D88EBFDE9729}" type="presParOf" srcId="{07C6AE25-6500-984E-9473-695146C0DE03}" destId="{AF525291-08A4-6342-A3A7-35F66B5477D9}" srcOrd="0" destOrd="0" presId="urn:microsoft.com/office/officeart/2008/layout/CircularPictureCallout"/>
    <dgm:cxn modelId="{D8CA8F8C-F9BC-B24A-991D-4343F4B5CCB1}" type="presParOf" srcId="{AF525291-08A4-6342-A3A7-35F66B5477D9}" destId="{1920958C-DA18-4646-A2BC-E8D783353FFE}" srcOrd="0" destOrd="0" presId="urn:microsoft.com/office/officeart/2008/layout/CircularPictureCallout"/>
    <dgm:cxn modelId="{F66FD0B2-3C27-7343-ADFB-103644EE93A9}" type="presParOf" srcId="{1920958C-DA18-4646-A2BC-E8D783353FFE}" destId="{438E7974-9832-9F4D-AC6D-1DB6E03FD725}" srcOrd="0" destOrd="0" presId="urn:microsoft.com/office/officeart/2008/layout/CircularPictureCallout"/>
    <dgm:cxn modelId="{F195A24B-377F-A745-B441-33B67AC7AE7C}" type="presParOf" srcId="{AF525291-08A4-6342-A3A7-35F66B5477D9}" destId="{D58D016D-8B4E-7E40-BF12-A924331B2C48}" srcOrd="1" destOrd="0" presId="urn:microsoft.com/office/officeart/2008/layout/CircularPictureCallout"/>
    <dgm:cxn modelId="{DE224DF7-0B1C-B647-AC40-96D6DDA39975}" type="presParOf" srcId="{AF525291-08A4-6342-A3A7-35F66B5477D9}" destId="{61CFBAF8-8D21-9844-87AA-2B85A662EE67}" srcOrd="2" destOrd="0" presId="urn:microsoft.com/office/officeart/2008/layout/CircularPictureCallout"/>
    <dgm:cxn modelId="{1C193309-8F4C-9E42-9263-1AF8E57F8C26}" type="presParOf" srcId="{61CFBAF8-8D21-9844-87AA-2B85A662EE67}" destId="{6C6B83F0-5634-3148-9190-F52212CC77D5}" srcOrd="0" destOrd="0" presId="urn:microsoft.com/office/officeart/2008/layout/CircularPictureCallout"/>
    <dgm:cxn modelId="{53429216-7183-6441-8179-42DD3BC56745}" type="presParOf" srcId="{AF525291-08A4-6342-A3A7-35F66B5477D9}" destId="{F9FC0480-1D4B-A546-BCFB-342689D59492}" srcOrd="3" destOrd="0" presId="urn:microsoft.com/office/officeart/2008/layout/CircularPictureCallout"/>
    <dgm:cxn modelId="{20A5AA70-5F28-4742-8182-DD62FD636F64}" type="presParOf" srcId="{AF525291-08A4-6342-A3A7-35F66B5477D9}" destId="{CFBE7E95-A144-D74F-B80F-BFD65FC728FA}" srcOrd="4" destOrd="0" presId="urn:microsoft.com/office/officeart/2008/layout/CircularPictureCallout"/>
    <dgm:cxn modelId="{332EDEAF-602B-344C-A9D8-655399B55D25}" type="presParOf" srcId="{CFBE7E95-A144-D74F-B80F-BFD65FC728FA}" destId="{E6CB416C-1AC2-6942-9247-FA6E7BACED87}" srcOrd="0" destOrd="0" presId="urn:microsoft.com/office/officeart/2008/layout/CircularPictureCallout"/>
    <dgm:cxn modelId="{826808C8-F73A-404C-B2F4-5BE3E0CE9975}" type="presParOf" srcId="{AF525291-08A4-6342-A3A7-35F66B5477D9}" destId="{411D2C5E-AF37-0543-98F1-4A0B6EE2906A}" srcOrd="5" destOrd="0" presId="urn:microsoft.com/office/officeart/2008/layout/CircularPictureCallout"/>
    <dgm:cxn modelId="{3A5ECAC4-9C0B-2340-AFF3-881773A87FBC}" type="presParOf" srcId="{411D2C5E-AF37-0543-98F1-4A0B6EE2906A}" destId="{B49927DA-5F50-9344-9242-33C0F592C4FA}" srcOrd="0" destOrd="0" presId="urn:microsoft.com/office/officeart/2008/layout/CircularPictureCallout"/>
    <dgm:cxn modelId="{B398D170-4F24-5748-B6A8-FB15BDD11EF1}" type="presParOf" srcId="{AF525291-08A4-6342-A3A7-35F66B5477D9}" destId="{C9BA2B02-81C0-774A-B602-787207AF4213}" srcOrd="6" destOrd="0" presId="urn:microsoft.com/office/officeart/2008/layout/CircularPictureCallout"/>
    <dgm:cxn modelId="{D58928B8-6A5D-2C45-9AB9-5DA16F847B10}" type="presParOf" srcId="{AF525291-08A4-6342-A3A7-35F66B5477D9}" destId="{4B6A01B3-D0F8-DB4C-A8E7-BB714B7B9578}" srcOrd="7" destOrd="0" presId="urn:microsoft.com/office/officeart/2008/layout/CircularPictureCallout"/>
    <dgm:cxn modelId="{6471CD59-8B71-D44A-B11F-7726A7355469}" type="presParOf" srcId="{4B6A01B3-D0F8-DB4C-A8E7-BB714B7B9578}" destId="{645E3B4D-D723-F04B-BF1B-1B25748F2EF4}" srcOrd="0" destOrd="0" presId="urn:microsoft.com/office/officeart/2008/layout/CircularPictureCallout"/>
    <dgm:cxn modelId="{749A07B6-9A9E-B345-A071-707D5FDA4BD4}" type="presParOf" srcId="{AF525291-08A4-6342-A3A7-35F66B5477D9}" destId="{94BFC4B3-8BF2-D44C-B51A-31DFFBA29BEC}" srcOrd="8" destOrd="0" presId="urn:microsoft.com/office/officeart/2008/layout/CircularPictureCallout"/>
    <dgm:cxn modelId="{293B2704-E8E2-964B-AD97-141DB055C797}" type="presParOf" srcId="{94BFC4B3-8BF2-D44C-B51A-31DFFBA29BEC}" destId="{7723C823-77DF-1A4F-8C3B-709E7DAF1663}" srcOrd="0" destOrd="0" presId="urn:microsoft.com/office/officeart/2008/layout/CircularPictureCallout"/>
    <dgm:cxn modelId="{F3ADC1B8-B919-7142-848F-FE3CC8881D96}" type="presParOf" srcId="{AF525291-08A4-6342-A3A7-35F66B5477D9}" destId="{4374F61A-31AA-874D-B518-0686528DD217}" srcOrd="9" destOrd="0" presId="urn:microsoft.com/office/officeart/2008/layout/CircularPictureCallout"/>
    <dgm:cxn modelId="{441EAB6B-4B39-694C-8D2F-340DBFDEBB43}" type="presParOf" srcId="{AF525291-08A4-6342-A3A7-35F66B5477D9}" destId="{6449DD96-9B06-104D-9EE0-550FBD640441}" srcOrd="10" destOrd="0" presId="urn:microsoft.com/office/officeart/2008/layout/CircularPictureCallout"/>
    <dgm:cxn modelId="{856D1587-2BD5-D74A-AB70-9BF4E4B71161}" type="presParOf" srcId="{6449DD96-9B06-104D-9EE0-550FBD640441}" destId="{619976DF-D6A6-7541-8B00-B3115BB75F27}" srcOrd="0" destOrd="0" presId="urn:microsoft.com/office/officeart/2008/layout/CircularPictureCallout"/>
    <dgm:cxn modelId="{7A514403-1250-5D48-94E2-5C76C70D1094}" type="presParOf" srcId="{AF525291-08A4-6342-A3A7-35F66B5477D9}" destId="{737ED4D1-72B7-2846-B67E-686E6CDC9554}" srcOrd="11" destOrd="0" presId="urn:microsoft.com/office/officeart/2008/layout/CircularPictureCallout"/>
    <dgm:cxn modelId="{44A09E48-DCCB-AB47-AC43-06A20E44C4C2}" type="presParOf" srcId="{737ED4D1-72B7-2846-B67E-686E6CDC9554}" destId="{97B81030-CDC7-9B43-844E-8395C42E0282}" srcOrd="0" destOrd="0" presId="urn:microsoft.com/office/officeart/2008/layout/CircularPictureCallout"/>
    <dgm:cxn modelId="{1A7C293A-6E92-E94C-A486-E05FE0D15AB5}" type="presParOf" srcId="{AF525291-08A4-6342-A3A7-35F66B5477D9}" destId="{F7CB1F3B-8047-2543-8859-33B2BE509852}" srcOrd="12" destOrd="0" presId="urn:microsoft.com/office/officeart/2008/layout/CircularPictureCallout"/>
    <dgm:cxn modelId="{7602C193-D38A-3344-ABFB-EABCAFA24B74}" type="presParOf" srcId="{AF525291-08A4-6342-A3A7-35F66B5477D9}" destId="{40B525FD-5655-6D44-B3EF-DEEFA3676221}" srcOrd="13" destOrd="0" presId="urn:microsoft.com/office/officeart/2008/layout/CircularPictureCallout"/>
    <dgm:cxn modelId="{F1A9CE81-AA24-CD48-AF57-52F7CEBC1A7F}" type="presParOf" srcId="{40B525FD-5655-6D44-B3EF-DEEFA3676221}" destId="{ACA2C109-A5CC-124A-8C4B-1B696C59AA00}" srcOrd="0" destOrd="0" presId="urn:microsoft.com/office/officeart/2008/layout/CircularPictureCallout"/>
    <dgm:cxn modelId="{82386670-57B6-F644-857B-B0555D366588}" type="presParOf" srcId="{AF525291-08A4-6342-A3A7-35F66B5477D9}" destId="{15F80924-E87B-3C4D-9A8E-48CDF6EC5369}" srcOrd="14" destOrd="0" presId="urn:microsoft.com/office/officeart/2008/layout/CircularPictureCallout"/>
    <dgm:cxn modelId="{A661D75F-AC87-1544-B692-89656007A610}" type="presParOf" srcId="{15F80924-E87B-3C4D-9A8E-48CDF6EC5369}" destId="{837BC766-2927-3145-87C3-89A58947AE50}" srcOrd="0" destOrd="0" presId="urn:microsoft.com/office/officeart/2008/layout/CircularPictureCallout"/>
    <dgm:cxn modelId="{DB5EFDD7-A493-8247-83D0-A1CDB6C51CAF}" type="presParOf" srcId="{AF525291-08A4-6342-A3A7-35F66B5477D9}" destId="{470A18BC-437E-5A41-A144-186F1373ED71}" srcOrd="15" destOrd="0" presId="urn:microsoft.com/office/officeart/2008/layout/CircularPictureCallout"/>
    <dgm:cxn modelId="{D1A27037-7E90-B54C-8B87-A1E6C730DB2F}" type="presParOf" srcId="{AF525291-08A4-6342-A3A7-35F66B5477D9}" destId="{F9C47D1C-6073-7146-8AAE-DCB2A1C414C0}" srcOrd="16" destOrd="0" presId="urn:microsoft.com/office/officeart/2008/layout/CircularPictureCallout"/>
    <dgm:cxn modelId="{67A8B699-892E-D145-9380-D4486648B644}" type="presParOf" srcId="{F9C47D1C-6073-7146-8AAE-DCB2A1C414C0}" destId="{D7CB3673-0E03-334E-925A-FB218826C9B4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9A53BD-73A9-F041-B253-797238126B95}" type="doc">
      <dgm:prSet loTypeId="urn:microsoft.com/office/officeart/2008/layout/CircularPictureCallout" loCatId="" qsTypeId="urn:microsoft.com/office/officeart/2005/8/quickstyle/3d9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48B6C33-0D5B-F745-9E60-59D8D4E6884A}">
      <dgm:prSet/>
      <dgm:spPr/>
      <dgm:t>
        <a:bodyPr/>
        <a:lstStyle/>
        <a:p>
          <a:r>
            <a:rPr lang="en-US"/>
            <a:t>WORLD</a:t>
          </a:r>
        </a:p>
      </dgm:t>
    </dgm:pt>
    <dgm:pt modelId="{388D3747-8CA1-C14B-8339-1286523B4D5E}" type="parTrans" cxnId="{F083791C-2295-4B4B-A6DC-1C7489885E2E}">
      <dgm:prSet/>
      <dgm:spPr/>
      <dgm:t>
        <a:bodyPr/>
        <a:lstStyle/>
        <a:p>
          <a:endParaRPr lang="en-US"/>
        </a:p>
      </dgm:t>
    </dgm:pt>
    <dgm:pt modelId="{3D243A49-03D1-424B-BB52-6E05CF36481A}" type="sibTrans" cxnId="{F083791C-2295-4B4B-A6DC-1C7489885E2E}">
      <dgm:prSet/>
      <dgm:spPr/>
      <dgm:t>
        <a:bodyPr/>
        <a:lstStyle/>
        <a:p>
          <a:endParaRPr lang="en-US"/>
        </a:p>
      </dgm:t>
    </dgm:pt>
    <dgm:pt modelId="{AEB190D0-2A8C-3546-A2BB-9378D73B6D2D}">
      <dgm:prSet/>
      <dgm:spPr/>
      <dgm:t>
        <a:bodyPr/>
        <a:lstStyle/>
        <a:p>
          <a:r>
            <a:rPr lang="en-US"/>
            <a:t>Business</a:t>
          </a:r>
        </a:p>
      </dgm:t>
    </dgm:pt>
    <dgm:pt modelId="{C43103AC-BF53-FD49-85A4-4F69F3B2CD33}" type="parTrans" cxnId="{1513B3B6-C9A5-9A43-8F24-07AEAEA15049}">
      <dgm:prSet/>
      <dgm:spPr/>
      <dgm:t>
        <a:bodyPr/>
        <a:lstStyle/>
        <a:p>
          <a:endParaRPr lang="en-US"/>
        </a:p>
      </dgm:t>
    </dgm:pt>
    <dgm:pt modelId="{EA63E167-16EF-394C-A20B-E290D5FF80ED}" type="sibTrans" cxnId="{1513B3B6-C9A5-9A43-8F24-07AEAEA1504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669A565F-37A0-EE44-9483-D23D81666E94}">
      <dgm:prSet/>
      <dgm:spPr/>
      <dgm:t>
        <a:bodyPr/>
        <a:lstStyle/>
        <a:p>
          <a:r>
            <a:rPr lang="en-US"/>
            <a:t>Everyone</a:t>
          </a:r>
        </a:p>
      </dgm:t>
    </dgm:pt>
    <dgm:pt modelId="{F05C78DC-4D4D-D541-85CA-4E190B8A538A}" type="parTrans" cxnId="{1D36FBD7-2046-E04B-A7DE-CC99477A3B48}">
      <dgm:prSet/>
      <dgm:spPr/>
      <dgm:t>
        <a:bodyPr/>
        <a:lstStyle/>
        <a:p>
          <a:endParaRPr lang="en-US"/>
        </a:p>
      </dgm:t>
    </dgm:pt>
    <dgm:pt modelId="{DD05A37D-5994-8F4F-84D0-A4E84DD405AB}" type="sibTrans" cxnId="{1D36FBD7-2046-E04B-A7DE-CC99477A3B4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B84C855E-0268-3D43-90B7-3E9F39C3FAAF}">
      <dgm:prSet/>
      <dgm:spPr/>
      <dgm:t>
        <a:bodyPr/>
        <a:lstStyle/>
        <a:p>
          <a:r>
            <a:rPr lang="en-US"/>
            <a:t>IT</a:t>
          </a:r>
        </a:p>
      </dgm:t>
    </dgm:pt>
    <dgm:pt modelId="{93535A22-7E9A-5248-93E3-48E844D9172A}" type="parTrans" cxnId="{3CC76BEE-5516-A442-9DCA-7DD5A1579D1F}">
      <dgm:prSet/>
      <dgm:spPr/>
      <dgm:t>
        <a:bodyPr/>
        <a:lstStyle/>
        <a:p>
          <a:endParaRPr lang="en-US"/>
        </a:p>
      </dgm:t>
    </dgm:pt>
    <dgm:pt modelId="{2FAAF6BE-D959-B647-844B-2EAB77573CA5}" type="sibTrans" cxnId="{3CC76BEE-5516-A442-9DCA-7DD5A1579D1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BD93133E-D59D-C94E-AF51-0BB839C70078}">
      <dgm:prSet/>
      <dgm:spPr/>
      <dgm:t>
        <a:bodyPr/>
        <a:lstStyle/>
        <a:p>
          <a:r>
            <a:rPr lang="en-US"/>
            <a:t>Jobs</a:t>
          </a:r>
        </a:p>
      </dgm:t>
    </dgm:pt>
    <dgm:pt modelId="{94DB7812-64A2-4F49-A190-DAEA9BEC890F}" type="parTrans" cxnId="{4B179739-3E09-9B43-9259-A4F7036B2AB8}">
      <dgm:prSet/>
      <dgm:spPr/>
      <dgm:t>
        <a:bodyPr/>
        <a:lstStyle/>
        <a:p>
          <a:endParaRPr lang="en-US"/>
        </a:p>
      </dgm:t>
    </dgm:pt>
    <dgm:pt modelId="{72F0B27F-55FE-D646-9109-87A671088ED2}" type="sibTrans" cxnId="{4B179739-3E09-9B43-9259-A4F7036B2AB8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US"/>
        </a:p>
      </dgm:t>
    </dgm:pt>
    <dgm:pt modelId="{9C62DD31-4E0E-AD40-9EE7-685AD354AB99}">
      <dgm:prSet/>
      <dgm:spPr/>
      <dgm:t>
        <a:bodyPr/>
        <a:lstStyle/>
        <a:p>
          <a:r>
            <a:rPr lang="en-US"/>
            <a:t>Self-employed</a:t>
          </a:r>
        </a:p>
      </dgm:t>
    </dgm:pt>
    <dgm:pt modelId="{EA5CC446-8730-7B4A-8B16-8648B8888FE2}" type="parTrans" cxnId="{1DD8BB24-663B-E442-9480-D675BD37A077}">
      <dgm:prSet/>
      <dgm:spPr/>
      <dgm:t>
        <a:bodyPr/>
        <a:lstStyle/>
        <a:p>
          <a:endParaRPr lang="en-US"/>
        </a:p>
      </dgm:t>
    </dgm:pt>
    <dgm:pt modelId="{613E9E26-2A66-3642-89CD-F19AD1C1528E}" type="sibTrans" cxnId="{1DD8BB24-663B-E442-9480-D675BD37A077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/>
        </a:p>
      </dgm:t>
    </dgm:pt>
    <dgm:pt modelId="{07C6AE25-6500-984E-9473-695146C0DE03}" type="pres">
      <dgm:prSet presAssocID="{2F9A53BD-73A9-F041-B253-797238126B95}" presName="Name0" presStyleCnt="0">
        <dgm:presLayoutVars>
          <dgm:chMax val="7"/>
          <dgm:chPref val="7"/>
          <dgm:dir/>
        </dgm:presLayoutVars>
      </dgm:prSet>
      <dgm:spPr/>
    </dgm:pt>
    <dgm:pt modelId="{AF525291-08A4-6342-A3A7-35F66B5477D9}" type="pres">
      <dgm:prSet presAssocID="{2F9A53BD-73A9-F041-B253-797238126B95}" presName="Name1" presStyleCnt="0"/>
      <dgm:spPr/>
    </dgm:pt>
    <dgm:pt modelId="{1920958C-DA18-4646-A2BC-E8D783353FFE}" type="pres">
      <dgm:prSet presAssocID="{3D243A49-03D1-424B-BB52-6E05CF36481A}" presName="picture_1" presStyleCnt="0"/>
      <dgm:spPr/>
    </dgm:pt>
    <dgm:pt modelId="{438E7974-9832-9F4D-AC6D-1DB6E03FD725}" type="pres">
      <dgm:prSet presAssocID="{3D243A49-03D1-424B-BB52-6E05CF36481A}" presName="pictureRepeatNode" presStyleLbl="alignImgPlace1" presStyleIdx="0" presStyleCnt="6"/>
      <dgm:spPr/>
    </dgm:pt>
    <dgm:pt modelId="{D58D016D-8B4E-7E40-BF12-A924331B2C48}" type="pres">
      <dgm:prSet presAssocID="{B48B6C33-0D5B-F745-9E60-59D8D4E6884A}" presName="text_1" presStyleLbl="node1" presStyleIdx="0" presStyleCnt="0">
        <dgm:presLayoutVars>
          <dgm:bulletEnabled val="1"/>
        </dgm:presLayoutVars>
      </dgm:prSet>
      <dgm:spPr/>
    </dgm:pt>
    <dgm:pt modelId="{61CFBAF8-8D21-9844-87AA-2B85A662EE67}" type="pres">
      <dgm:prSet presAssocID="{EA63E167-16EF-394C-A20B-E290D5FF80ED}" presName="picture_2" presStyleCnt="0"/>
      <dgm:spPr/>
    </dgm:pt>
    <dgm:pt modelId="{6C6B83F0-5634-3148-9190-F52212CC77D5}" type="pres">
      <dgm:prSet presAssocID="{EA63E167-16EF-394C-A20B-E290D5FF80ED}" presName="pictureRepeatNode" presStyleLbl="alignImgPlace1" presStyleIdx="1" presStyleCnt="6" custLinFactX="100000" custLinFactNeighborX="121477" custLinFactNeighborY="-21643"/>
      <dgm:spPr/>
    </dgm:pt>
    <dgm:pt modelId="{F9FC0480-1D4B-A546-BCFB-342689D59492}" type="pres">
      <dgm:prSet presAssocID="{AEB190D0-2A8C-3546-A2BB-9378D73B6D2D}" presName="line_2" presStyleLbl="parChTrans1D1" presStyleIdx="0" presStyleCnt="5"/>
      <dgm:spPr/>
    </dgm:pt>
    <dgm:pt modelId="{CFBE7E95-A144-D74F-B80F-BFD65FC728FA}" type="pres">
      <dgm:prSet presAssocID="{AEB190D0-2A8C-3546-A2BB-9378D73B6D2D}" presName="textparent_2" presStyleLbl="node1" presStyleIdx="0" presStyleCnt="0"/>
      <dgm:spPr/>
    </dgm:pt>
    <dgm:pt modelId="{E6CB416C-1AC2-6942-9247-FA6E7BACED87}" type="pres">
      <dgm:prSet presAssocID="{AEB190D0-2A8C-3546-A2BB-9378D73B6D2D}" presName="text_2" presStyleLbl="revTx" presStyleIdx="0" presStyleCnt="5">
        <dgm:presLayoutVars>
          <dgm:bulletEnabled val="1"/>
        </dgm:presLayoutVars>
      </dgm:prSet>
      <dgm:spPr/>
    </dgm:pt>
    <dgm:pt modelId="{411D2C5E-AF37-0543-98F1-4A0B6EE2906A}" type="pres">
      <dgm:prSet presAssocID="{DD05A37D-5994-8F4F-84D0-A4E84DD405AB}" presName="picture_3" presStyleCnt="0"/>
      <dgm:spPr/>
    </dgm:pt>
    <dgm:pt modelId="{B49927DA-5F50-9344-9242-33C0F592C4FA}" type="pres">
      <dgm:prSet presAssocID="{DD05A37D-5994-8F4F-84D0-A4E84DD405AB}" presName="pictureRepeatNode" presStyleLbl="alignImgPlace1" presStyleIdx="2" presStyleCnt="6" custLinFactNeighborX="87312" custLinFactNeighborY="7113"/>
      <dgm:spPr/>
    </dgm:pt>
    <dgm:pt modelId="{C9BA2B02-81C0-774A-B602-787207AF4213}" type="pres">
      <dgm:prSet presAssocID="{669A565F-37A0-EE44-9483-D23D81666E94}" presName="line_3" presStyleLbl="parChTrans1D1" presStyleIdx="1" presStyleCnt="5"/>
      <dgm:spPr/>
    </dgm:pt>
    <dgm:pt modelId="{4B6A01B3-D0F8-DB4C-A8E7-BB714B7B9578}" type="pres">
      <dgm:prSet presAssocID="{669A565F-37A0-EE44-9483-D23D81666E94}" presName="textparent_3" presStyleLbl="node1" presStyleIdx="0" presStyleCnt="0"/>
      <dgm:spPr/>
    </dgm:pt>
    <dgm:pt modelId="{645E3B4D-D723-F04B-BF1B-1B25748F2EF4}" type="pres">
      <dgm:prSet presAssocID="{669A565F-37A0-EE44-9483-D23D81666E94}" presName="text_3" presStyleLbl="revTx" presStyleIdx="1" presStyleCnt="5">
        <dgm:presLayoutVars>
          <dgm:bulletEnabled val="1"/>
        </dgm:presLayoutVars>
      </dgm:prSet>
      <dgm:spPr/>
    </dgm:pt>
    <dgm:pt modelId="{94BFC4B3-8BF2-D44C-B51A-31DFFBA29BEC}" type="pres">
      <dgm:prSet presAssocID="{2FAAF6BE-D959-B647-844B-2EAB77573CA5}" presName="picture_4" presStyleCnt="0"/>
      <dgm:spPr/>
    </dgm:pt>
    <dgm:pt modelId="{7723C823-77DF-1A4F-8C3B-709E7DAF1663}" type="pres">
      <dgm:prSet presAssocID="{2FAAF6BE-D959-B647-844B-2EAB77573CA5}" presName="pictureRepeatNode" presStyleLbl="alignImgPlace1" presStyleIdx="3" presStyleCnt="6" custLinFactNeighborX="23368" custLinFactNeighborY="-20964"/>
      <dgm:spPr/>
    </dgm:pt>
    <dgm:pt modelId="{4374F61A-31AA-874D-B518-0686528DD217}" type="pres">
      <dgm:prSet presAssocID="{B84C855E-0268-3D43-90B7-3E9F39C3FAAF}" presName="line_4" presStyleLbl="parChTrans1D1" presStyleIdx="2" presStyleCnt="5"/>
      <dgm:spPr/>
    </dgm:pt>
    <dgm:pt modelId="{6449DD96-9B06-104D-9EE0-550FBD640441}" type="pres">
      <dgm:prSet presAssocID="{B84C855E-0268-3D43-90B7-3E9F39C3FAAF}" presName="textparent_4" presStyleLbl="node1" presStyleIdx="0" presStyleCnt="0"/>
      <dgm:spPr/>
    </dgm:pt>
    <dgm:pt modelId="{619976DF-D6A6-7541-8B00-B3115BB75F27}" type="pres">
      <dgm:prSet presAssocID="{B84C855E-0268-3D43-90B7-3E9F39C3FAAF}" presName="text_4" presStyleLbl="revTx" presStyleIdx="2" presStyleCnt="5">
        <dgm:presLayoutVars>
          <dgm:bulletEnabled val="1"/>
        </dgm:presLayoutVars>
      </dgm:prSet>
      <dgm:spPr/>
    </dgm:pt>
    <dgm:pt modelId="{737ED4D1-72B7-2846-B67E-686E6CDC9554}" type="pres">
      <dgm:prSet presAssocID="{72F0B27F-55FE-D646-9109-87A671088ED2}" presName="picture_5" presStyleCnt="0"/>
      <dgm:spPr/>
    </dgm:pt>
    <dgm:pt modelId="{97B81030-CDC7-9B43-844E-8395C42E0282}" type="pres">
      <dgm:prSet presAssocID="{72F0B27F-55FE-D646-9109-87A671088ED2}" presName="pictureRepeatNode" presStyleLbl="alignImgPlace1" presStyleIdx="4" presStyleCnt="6" custLinFactNeighborX="79832" custLinFactNeighborY="-10100"/>
      <dgm:spPr/>
    </dgm:pt>
    <dgm:pt modelId="{F7CB1F3B-8047-2543-8859-33B2BE509852}" type="pres">
      <dgm:prSet presAssocID="{BD93133E-D59D-C94E-AF51-0BB839C70078}" presName="line_5" presStyleLbl="parChTrans1D1" presStyleIdx="3" presStyleCnt="5"/>
      <dgm:spPr/>
    </dgm:pt>
    <dgm:pt modelId="{40B525FD-5655-6D44-B3EF-DEEFA3676221}" type="pres">
      <dgm:prSet presAssocID="{BD93133E-D59D-C94E-AF51-0BB839C70078}" presName="textparent_5" presStyleLbl="node1" presStyleIdx="0" presStyleCnt="0"/>
      <dgm:spPr/>
    </dgm:pt>
    <dgm:pt modelId="{ACA2C109-A5CC-124A-8C4B-1B696C59AA00}" type="pres">
      <dgm:prSet presAssocID="{BD93133E-D59D-C94E-AF51-0BB839C70078}" presName="text_5" presStyleLbl="revTx" presStyleIdx="3" presStyleCnt="5">
        <dgm:presLayoutVars>
          <dgm:bulletEnabled val="1"/>
        </dgm:presLayoutVars>
      </dgm:prSet>
      <dgm:spPr/>
    </dgm:pt>
    <dgm:pt modelId="{15F80924-E87B-3C4D-9A8E-48CDF6EC5369}" type="pres">
      <dgm:prSet presAssocID="{613E9E26-2A66-3642-89CD-F19AD1C1528E}" presName="picture_6" presStyleCnt="0"/>
      <dgm:spPr/>
    </dgm:pt>
    <dgm:pt modelId="{837BC766-2927-3145-87C3-89A58947AE50}" type="pres">
      <dgm:prSet presAssocID="{613E9E26-2A66-3642-89CD-F19AD1C1528E}" presName="pictureRepeatNode" presStyleLbl="alignImgPlace1" presStyleIdx="5" presStyleCnt="6" custLinFactNeighborX="58658" custLinFactNeighborY="-10727"/>
      <dgm:spPr/>
    </dgm:pt>
    <dgm:pt modelId="{470A18BC-437E-5A41-A144-186F1373ED71}" type="pres">
      <dgm:prSet presAssocID="{9C62DD31-4E0E-AD40-9EE7-685AD354AB99}" presName="line_6" presStyleLbl="parChTrans1D1" presStyleIdx="4" presStyleCnt="5"/>
      <dgm:spPr/>
    </dgm:pt>
    <dgm:pt modelId="{F9C47D1C-6073-7146-8AAE-DCB2A1C414C0}" type="pres">
      <dgm:prSet presAssocID="{9C62DD31-4E0E-AD40-9EE7-685AD354AB99}" presName="textparent_6" presStyleLbl="node1" presStyleIdx="0" presStyleCnt="0"/>
      <dgm:spPr/>
    </dgm:pt>
    <dgm:pt modelId="{D7CB3673-0E03-334E-925A-FB218826C9B4}" type="pres">
      <dgm:prSet presAssocID="{9C62DD31-4E0E-AD40-9EE7-685AD354AB99}" presName="text_6" presStyleLbl="revTx" presStyleIdx="4" presStyleCnt="5">
        <dgm:presLayoutVars>
          <dgm:bulletEnabled val="1"/>
        </dgm:presLayoutVars>
      </dgm:prSet>
      <dgm:spPr/>
    </dgm:pt>
  </dgm:ptLst>
  <dgm:cxnLst>
    <dgm:cxn modelId="{F083791C-2295-4B4B-A6DC-1C7489885E2E}" srcId="{2F9A53BD-73A9-F041-B253-797238126B95}" destId="{B48B6C33-0D5B-F745-9E60-59D8D4E6884A}" srcOrd="0" destOrd="0" parTransId="{388D3747-8CA1-C14B-8339-1286523B4D5E}" sibTransId="{3D243A49-03D1-424B-BB52-6E05CF36481A}"/>
    <dgm:cxn modelId="{B3BE5123-AF69-894A-977A-4D0664183644}" type="presOf" srcId="{9C62DD31-4E0E-AD40-9EE7-685AD354AB99}" destId="{D7CB3673-0E03-334E-925A-FB218826C9B4}" srcOrd="0" destOrd="0" presId="urn:microsoft.com/office/officeart/2008/layout/CircularPictureCallout"/>
    <dgm:cxn modelId="{1DD8BB24-663B-E442-9480-D675BD37A077}" srcId="{2F9A53BD-73A9-F041-B253-797238126B95}" destId="{9C62DD31-4E0E-AD40-9EE7-685AD354AB99}" srcOrd="5" destOrd="0" parTransId="{EA5CC446-8730-7B4A-8B16-8648B8888FE2}" sibTransId="{613E9E26-2A66-3642-89CD-F19AD1C1528E}"/>
    <dgm:cxn modelId="{BEC64B2C-D384-4E4E-8356-9E09429F494D}" type="presOf" srcId="{72F0B27F-55FE-D646-9109-87A671088ED2}" destId="{97B81030-CDC7-9B43-844E-8395C42E0282}" srcOrd="0" destOrd="0" presId="urn:microsoft.com/office/officeart/2008/layout/CircularPictureCallout"/>
    <dgm:cxn modelId="{4B179739-3E09-9B43-9259-A4F7036B2AB8}" srcId="{2F9A53BD-73A9-F041-B253-797238126B95}" destId="{BD93133E-D59D-C94E-AF51-0BB839C70078}" srcOrd="4" destOrd="0" parTransId="{94DB7812-64A2-4F49-A190-DAEA9BEC890F}" sibTransId="{72F0B27F-55FE-D646-9109-87A671088ED2}"/>
    <dgm:cxn modelId="{B7B9A44E-D119-2D41-8306-DF1590FDF1D1}" type="presOf" srcId="{BD93133E-D59D-C94E-AF51-0BB839C70078}" destId="{ACA2C109-A5CC-124A-8C4B-1B696C59AA00}" srcOrd="0" destOrd="0" presId="urn:microsoft.com/office/officeart/2008/layout/CircularPictureCallout"/>
    <dgm:cxn modelId="{990D2D79-C011-FC49-9AD3-2EC872636117}" type="presOf" srcId="{613E9E26-2A66-3642-89CD-F19AD1C1528E}" destId="{837BC766-2927-3145-87C3-89A58947AE50}" srcOrd="0" destOrd="0" presId="urn:microsoft.com/office/officeart/2008/layout/CircularPictureCallout"/>
    <dgm:cxn modelId="{04E48485-B16E-1E4F-BF26-CC3EF422AB8B}" type="presOf" srcId="{2FAAF6BE-D959-B647-844B-2EAB77573CA5}" destId="{7723C823-77DF-1A4F-8C3B-709E7DAF1663}" srcOrd="0" destOrd="0" presId="urn:microsoft.com/office/officeart/2008/layout/CircularPictureCallout"/>
    <dgm:cxn modelId="{76B9CC9E-BAAF-B24A-88DA-B71E0409B4F6}" type="presOf" srcId="{2F9A53BD-73A9-F041-B253-797238126B95}" destId="{07C6AE25-6500-984E-9473-695146C0DE03}" srcOrd="0" destOrd="0" presId="urn:microsoft.com/office/officeart/2008/layout/CircularPictureCallout"/>
    <dgm:cxn modelId="{1513B3B6-C9A5-9A43-8F24-07AEAEA15049}" srcId="{2F9A53BD-73A9-F041-B253-797238126B95}" destId="{AEB190D0-2A8C-3546-A2BB-9378D73B6D2D}" srcOrd="1" destOrd="0" parTransId="{C43103AC-BF53-FD49-85A4-4F69F3B2CD33}" sibTransId="{EA63E167-16EF-394C-A20B-E290D5FF80ED}"/>
    <dgm:cxn modelId="{711AA5C4-2D00-7A48-9F0D-FC331AA276C1}" type="presOf" srcId="{B84C855E-0268-3D43-90B7-3E9F39C3FAAF}" destId="{619976DF-D6A6-7541-8B00-B3115BB75F27}" srcOrd="0" destOrd="0" presId="urn:microsoft.com/office/officeart/2008/layout/CircularPictureCallout"/>
    <dgm:cxn modelId="{3C92FED6-6854-4044-8151-F688C7F8C516}" type="presOf" srcId="{EA63E167-16EF-394C-A20B-E290D5FF80ED}" destId="{6C6B83F0-5634-3148-9190-F52212CC77D5}" srcOrd="0" destOrd="0" presId="urn:microsoft.com/office/officeart/2008/layout/CircularPictureCallout"/>
    <dgm:cxn modelId="{B8ABCBD7-0481-ED4D-9367-C10720DF51BE}" type="presOf" srcId="{B48B6C33-0D5B-F745-9E60-59D8D4E6884A}" destId="{D58D016D-8B4E-7E40-BF12-A924331B2C48}" srcOrd="0" destOrd="0" presId="urn:microsoft.com/office/officeart/2008/layout/CircularPictureCallout"/>
    <dgm:cxn modelId="{1D36FBD7-2046-E04B-A7DE-CC99477A3B48}" srcId="{2F9A53BD-73A9-F041-B253-797238126B95}" destId="{669A565F-37A0-EE44-9483-D23D81666E94}" srcOrd="2" destOrd="0" parTransId="{F05C78DC-4D4D-D541-85CA-4E190B8A538A}" sibTransId="{DD05A37D-5994-8F4F-84D0-A4E84DD405AB}"/>
    <dgm:cxn modelId="{2A0617DF-B123-1C48-AB8F-87F1A58FD01E}" type="presOf" srcId="{AEB190D0-2A8C-3546-A2BB-9378D73B6D2D}" destId="{E6CB416C-1AC2-6942-9247-FA6E7BACED87}" srcOrd="0" destOrd="0" presId="urn:microsoft.com/office/officeart/2008/layout/CircularPictureCallout"/>
    <dgm:cxn modelId="{D2698EE1-74C9-DF42-A4A1-11AD6D47674E}" type="presOf" srcId="{669A565F-37A0-EE44-9483-D23D81666E94}" destId="{645E3B4D-D723-F04B-BF1B-1B25748F2EF4}" srcOrd="0" destOrd="0" presId="urn:microsoft.com/office/officeart/2008/layout/CircularPictureCallout"/>
    <dgm:cxn modelId="{63A8ABE5-BB77-D440-8A54-2076E6BB2B50}" type="presOf" srcId="{DD05A37D-5994-8F4F-84D0-A4E84DD405AB}" destId="{B49927DA-5F50-9344-9242-33C0F592C4FA}" srcOrd="0" destOrd="0" presId="urn:microsoft.com/office/officeart/2008/layout/CircularPictureCallout"/>
    <dgm:cxn modelId="{3CC76BEE-5516-A442-9DCA-7DD5A1579D1F}" srcId="{2F9A53BD-73A9-F041-B253-797238126B95}" destId="{B84C855E-0268-3D43-90B7-3E9F39C3FAAF}" srcOrd="3" destOrd="0" parTransId="{93535A22-7E9A-5248-93E3-48E844D9172A}" sibTransId="{2FAAF6BE-D959-B647-844B-2EAB77573CA5}"/>
    <dgm:cxn modelId="{0CE627F2-15C2-BC4E-9C22-C9ECE2EBE02C}" type="presOf" srcId="{3D243A49-03D1-424B-BB52-6E05CF36481A}" destId="{438E7974-9832-9F4D-AC6D-1DB6E03FD725}" srcOrd="0" destOrd="0" presId="urn:microsoft.com/office/officeart/2008/layout/CircularPictureCallout"/>
    <dgm:cxn modelId="{E5D70183-3112-1240-86A0-D88EBFDE9729}" type="presParOf" srcId="{07C6AE25-6500-984E-9473-695146C0DE03}" destId="{AF525291-08A4-6342-A3A7-35F66B5477D9}" srcOrd="0" destOrd="0" presId="urn:microsoft.com/office/officeart/2008/layout/CircularPictureCallout"/>
    <dgm:cxn modelId="{D8CA8F8C-F9BC-B24A-991D-4343F4B5CCB1}" type="presParOf" srcId="{AF525291-08A4-6342-A3A7-35F66B5477D9}" destId="{1920958C-DA18-4646-A2BC-E8D783353FFE}" srcOrd="0" destOrd="0" presId="urn:microsoft.com/office/officeart/2008/layout/CircularPictureCallout"/>
    <dgm:cxn modelId="{F66FD0B2-3C27-7343-ADFB-103644EE93A9}" type="presParOf" srcId="{1920958C-DA18-4646-A2BC-E8D783353FFE}" destId="{438E7974-9832-9F4D-AC6D-1DB6E03FD725}" srcOrd="0" destOrd="0" presId="urn:microsoft.com/office/officeart/2008/layout/CircularPictureCallout"/>
    <dgm:cxn modelId="{F195A24B-377F-A745-B441-33B67AC7AE7C}" type="presParOf" srcId="{AF525291-08A4-6342-A3A7-35F66B5477D9}" destId="{D58D016D-8B4E-7E40-BF12-A924331B2C48}" srcOrd="1" destOrd="0" presId="urn:microsoft.com/office/officeart/2008/layout/CircularPictureCallout"/>
    <dgm:cxn modelId="{DE224DF7-0B1C-B647-AC40-96D6DDA39975}" type="presParOf" srcId="{AF525291-08A4-6342-A3A7-35F66B5477D9}" destId="{61CFBAF8-8D21-9844-87AA-2B85A662EE67}" srcOrd="2" destOrd="0" presId="urn:microsoft.com/office/officeart/2008/layout/CircularPictureCallout"/>
    <dgm:cxn modelId="{1C193309-8F4C-9E42-9263-1AF8E57F8C26}" type="presParOf" srcId="{61CFBAF8-8D21-9844-87AA-2B85A662EE67}" destId="{6C6B83F0-5634-3148-9190-F52212CC77D5}" srcOrd="0" destOrd="0" presId="urn:microsoft.com/office/officeart/2008/layout/CircularPictureCallout"/>
    <dgm:cxn modelId="{53429216-7183-6441-8179-42DD3BC56745}" type="presParOf" srcId="{AF525291-08A4-6342-A3A7-35F66B5477D9}" destId="{F9FC0480-1D4B-A546-BCFB-342689D59492}" srcOrd="3" destOrd="0" presId="urn:microsoft.com/office/officeart/2008/layout/CircularPictureCallout"/>
    <dgm:cxn modelId="{20A5AA70-5F28-4742-8182-DD62FD636F64}" type="presParOf" srcId="{AF525291-08A4-6342-A3A7-35F66B5477D9}" destId="{CFBE7E95-A144-D74F-B80F-BFD65FC728FA}" srcOrd="4" destOrd="0" presId="urn:microsoft.com/office/officeart/2008/layout/CircularPictureCallout"/>
    <dgm:cxn modelId="{332EDEAF-602B-344C-A9D8-655399B55D25}" type="presParOf" srcId="{CFBE7E95-A144-D74F-B80F-BFD65FC728FA}" destId="{E6CB416C-1AC2-6942-9247-FA6E7BACED87}" srcOrd="0" destOrd="0" presId="urn:microsoft.com/office/officeart/2008/layout/CircularPictureCallout"/>
    <dgm:cxn modelId="{826808C8-F73A-404C-B2F4-5BE3E0CE9975}" type="presParOf" srcId="{AF525291-08A4-6342-A3A7-35F66B5477D9}" destId="{411D2C5E-AF37-0543-98F1-4A0B6EE2906A}" srcOrd="5" destOrd="0" presId="urn:microsoft.com/office/officeart/2008/layout/CircularPictureCallout"/>
    <dgm:cxn modelId="{3A5ECAC4-9C0B-2340-AFF3-881773A87FBC}" type="presParOf" srcId="{411D2C5E-AF37-0543-98F1-4A0B6EE2906A}" destId="{B49927DA-5F50-9344-9242-33C0F592C4FA}" srcOrd="0" destOrd="0" presId="urn:microsoft.com/office/officeart/2008/layout/CircularPictureCallout"/>
    <dgm:cxn modelId="{B398D170-4F24-5748-B6A8-FB15BDD11EF1}" type="presParOf" srcId="{AF525291-08A4-6342-A3A7-35F66B5477D9}" destId="{C9BA2B02-81C0-774A-B602-787207AF4213}" srcOrd="6" destOrd="0" presId="urn:microsoft.com/office/officeart/2008/layout/CircularPictureCallout"/>
    <dgm:cxn modelId="{D58928B8-6A5D-2C45-9AB9-5DA16F847B10}" type="presParOf" srcId="{AF525291-08A4-6342-A3A7-35F66B5477D9}" destId="{4B6A01B3-D0F8-DB4C-A8E7-BB714B7B9578}" srcOrd="7" destOrd="0" presId="urn:microsoft.com/office/officeart/2008/layout/CircularPictureCallout"/>
    <dgm:cxn modelId="{6471CD59-8B71-D44A-B11F-7726A7355469}" type="presParOf" srcId="{4B6A01B3-D0F8-DB4C-A8E7-BB714B7B9578}" destId="{645E3B4D-D723-F04B-BF1B-1B25748F2EF4}" srcOrd="0" destOrd="0" presId="urn:microsoft.com/office/officeart/2008/layout/CircularPictureCallout"/>
    <dgm:cxn modelId="{749A07B6-9A9E-B345-A071-707D5FDA4BD4}" type="presParOf" srcId="{AF525291-08A4-6342-A3A7-35F66B5477D9}" destId="{94BFC4B3-8BF2-D44C-B51A-31DFFBA29BEC}" srcOrd="8" destOrd="0" presId="urn:microsoft.com/office/officeart/2008/layout/CircularPictureCallout"/>
    <dgm:cxn modelId="{293B2704-E8E2-964B-AD97-141DB055C797}" type="presParOf" srcId="{94BFC4B3-8BF2-D44C-B51A-31DFFBA29BEC}" destId="{7723C823-77DF-1A4F-8C3B-709E7DAF1663}" srcOrd="0" destOrd="0" presId="urn:microsoft.com/office/officeart/2008/layout/CircularPictureCallout"/>
    <dgm:cxn modelId="{F3ADC1B8-B919-7142-848F-FE3CC8881D96}" type="presParOf" srcId="{AF525291-08A4-6342-A3A7-35F66B5477D9}" destId="{4374F61A-31AA-874D-B518-0686528DD217}" srcOrd="9" destOrd="0" presId="urn:microsoft.com/office/officeart/2008/layout/CircularPictureCallout"/>
    <dgm:cxn modelId="{441EAB6B-4B39-694C-8D2F-340DBFDEBB43}" type="presParOf" srcId="{AF525291-08A4-6342-A3A7-35F66B5477D9}" destId="{6449DD96-9B06-104D-9EE0-550FBD640441}" srcOrd="10" destOrd="0" presId="urn:microsoft.com/office/officeart/2008/layout/CircularPictureCallout"/>
    <dgm:cxn modelId="{856D1587-2BD5-D74A-AB70-9BF4E4B71161}" type="presParOf" srcId="{6449DD96-9B06-104D-9EE0-550FBD640441}" destId="{619976DF-D6A6-7541-8B00-B3115BB75F27}" srcOrd="0" destOrd="0" presId="urn:microsoft.com/office/officeart/2008/layout/CircularPictureCallout"/>
    <dgm:cxn modelId="{7A514403-1250-5D48-94E2-5C76C70D1094}" type="presParOf" srcId="{AF525291-08A4-6342-A3A7-35F66B5477D9}" destId="{737ED4D1-72B7-2846-B67E-686E6CDC9554}" srcOrd="11" destOrd="0" presId="urn:microsoft.com/office/officeart/2008/layout/CircularPictureCallout"/>
    <dgm:cxn modelId="{44A09E48-DCCB-AB47-AC43-06A20E44C4C2}" type="presParOf" srcId="{737ED4D1-72B7-2846-B67E-686E6CDC9554}" destId="{97B81030-CDC7-9B43-844E-8395C42E0282}" srcOrd="0" destOrd="0" presId="urn:microsoft.com/office/officeart/2008/layout/CircularPictureCallout"/>
    <dgm:cxn modelId="{1A7C293A-6E92-E94C-A486-E05FE0D15AB5}" type="presParOf" srcId="{AF525291-08A4-6342-A3A7-35F66B5477D9}" destId="{F7CB1F3B-8047-2543-8859-33B2BE509852}" srcOrd="12" destOrd="0" presId="urn:microsoft.com/office/officeart/2008/layout/CircularPictureCallout"/>
    <dgm:cxn modelId="{7602C193-D38A-3344-ABFB-EABCAFA24B74}" type="presParOf" srcId="{AF525291-08A4-6342-A3A7-35F66B5477D9}" destId="{40B525FD-5655-6D44-B3EF-DEEFA3676221}" srcOrd="13" destOrd="0" presId="urn:microsoft.com/office/officeart/2008/layout/CircularPictureCallout"/>
    <dgm:cxn modelId="{F1A9CE81-AA24-CD48-AF57-52F7CEBC1A7F}" type="presParOf" srcId="{40B525FD-5655-6D44-B3EF-DEEFA3676221}" destId="{ACA2C109-A5CC-124A-8C4B-1B696C59AA00}" srcOrd="0" destOrd="0" presId="urn:microsoft.com/office/officeart/2008/layout/CircularPictureCallout"/>
    <dgm:cxn modelId="{82386670-57B6-F644-857B-B0555D366588}" type="presParOf" srcId="{AF525291-08A4-6342-A3A7-35F66B5477D9}" destId="{15F80924-E87B-3C4D-9A8E-48CDF6EC5369}" srcOrd="14" destOrd="0" presId="urn:microsoft.com/office/officeart/2008/layout/CircularPictureCallout"/>
    <dgm:cxn modelId="{A661D75F-AC87-1544-B692-89656007A610}" type="presParOf" srcId="{15F80924-E87B-3C4D-9A8E-48CDF6EC5369}" destId="{837BC766-2927-3145-87C3-89A58947AE50}" srcOrd="0" destOrd="0" presId="urn:microsoft.com/office/officeart/2008/layout/CircularPictureCallout"/>
    <dgm:cxn modelId="{DB5EFDD7-A493-8247-83D0-A1CDB6C51CAF}" type="presParOf" srcId="{AF525291-08A4-6342-A3A7-35F66B5477D9}" destId="{470A18BC-437E-5A41-A144-186F1373ED71}" srcOrd="15" destOrd="0" presId="urn:microsoft.com/office/officeart/2008/layout/CircularPictureCallout"/>
    <dgm:cxn modelId="{D1A27037-7E90-B54C-8B87-A1E6C730DB2F}" type="presParOf" srcId="{AF525291-08A4-6342-A3A7-35F66B5477D9}" destId="{F9C47D1C-6073-7146-8AAE-DCB2A1C414C0}" srcOrd="16" destOrd="0" presId="urn:microsoft.com/office/officeart/2008/layout/CircularPictureCallout"/>
    <dgm:cxn modelId="{67A8B699-892E-D145-9380-D4486648B644}" type="presParOf" srcId="{F9C47D1C-6073-7146-8AAE-DCB2A1C414C0}" destId="{D7CB3673-0E03-334E-925A-FB218826C9B4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A18BC-437E-5A41-A144-186F1373ED71}">
      <dsp:nvSpPr>
        <dsp:cNvPr id="0" name=""/>
        <dsp:cNvSpPr/>
      </dsp:nvSpPr>
      <dsp:spPr>
        <a:xfrm>
          <a:off x="2541503" y="4770400"/>
          <a:ext cx="5096363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B1F3B-8047-2543-8859-33B2BE509852}">
      <dsp:nvSpPr>
        <dsp:cNvPr id="0" name=""/>
        <dsp:cNvSpPr/>
      </dsp:nvSpPr>
      <dsp:spPr>
        <a:xfrm>
          <a:off x="2541503" y="3910784"/>
          <a:ext cx="4306623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4F61A-31AA-874D-B518-0686528DD217}">
      <dsp:nvSpPr>
        <dsp:cNvPr id="0" name=""/>
        <dsp:cNvSpPr/>
      </dsp:nvSpPr>
      <dsp:spPr>
        <a:xfrm>
          <a:off x="2541503" y="2709333"/>
          <a:ext cx="4021593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A2B02-81C0-774A-B602-787207AF4213}">
      <dsp:nvSpPr>
        <dsp:cNvPr id="0" name=""/>
        <dsp:cNvSpPr/>
      </dsp:nvSpPr>
      <dsp:spPr>
        <a:xfrm>
          <a:off x="2541503" y="1507882"/>
          <a:ext cx="4306623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C0480-1D4B-A546-BCFB-342689D59492}">
      <dsp:nvSpPr>
        <dsp:cNvPr id="0" name=""/>
        <dsp:cNvSpPr/>
      </dsp:nvSpPr>
      <dsp:spPr>
        <a:xfrm>
          <a:off x="2541503" y="648266"/>
          <a:ext cx="5096363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E7974-9832-9F4D-AC6D-1DB6E03FD725}">
      <dsp:nvSpPr>
        <dsp:cNvPr id="0" name=""/>
        <dsp:cNvSpPr/>
      </dsp:nvSpPr>
      <dsp:spPr>
        <a:xfrm>
          <a:off x="28008" y="195837"/>
          <a:ext cx="5026991" cy="502699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D016D-8B4E-7E40-BF12-A924331B2C48}">
      <dsp:nvSpPr>
        <dsp:cNvPr id="0" name=""/>
        <dsp:cNvSpPr/>
      </dsp:nvSpPr>
      <dsp:spPr>
        <a:xfrm>
          <a:off x="932866" y="2865170"/>
          <a:ext cx="3217274" cy="16589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  <a:sp3d extrusionH="28000" prstMaterial="matte"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WORLD</a:t>
          </a:r>
        </a:p>
      </dsp:txBody>
      <dsp:txXfrm>
        <a:off x="932866" y="2865170"/>
        <a:ext cx="3217274" cy="1658907"/>
      </dsp:txXfrm>
    </dsp:sp>
    <dsp:sp modelId="{6C6B83F0-5634-3148-9190-F52212CC77D5}">
      <dsp:nvSpPr>
        <dsp:cNvPr id="0" name=""/>
        <dsp:cNvSpPr/>
      </dsp:nvSpPr>
      <dsp:spPr>
        <a:xfrm>
          <a:off x="9149124" y="0"/>
          <a:ext cx="904858" cy="9048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B416C-1AC2-6942-9247-FA6E7BACED87}">
      <dsp:nvSpPr>
        <dsp:cNvPr id="0" name=""/>
        <dsp:cNvSpPr/>
      </dsp:nvSpPr>
      <dsp:spPr>
        <a:xfrm>
          <a:off x="8090297" y="195837"/>
          <a:ext cx="1711612" cy="904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  <a:sp3d extrusionH="28000" prstMaterial="matte"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Business</a:t>
          </a:r>
        </a:p>
      </dsp:txBody>
      <dsp:txXfrm>
        <a:off x="8090297" y="195837"/>
        <a:ext cx="1711612" cy="904858"/>
      </dsp:txXfrm>
    </dsp:sp>
    <dsp:sp modelId="{B49927DA-5F50-9344-9242-33C0F592C4FA}">
      <dsp:nvSpPr>
        <dsp:cNvPr id="0" name=""/>
        <dsp:cNvSpPr/>
      </dsp:nvSpPr>
      <dsp:spPr>
        <a:xfrm>
          <a:off x="7185748" y="1119815"/>
          <a:ext cx="904858" cy="9048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E3B4D-D723-F04B-BF1B-1B25748F2EF4}">
      <dsp:nvSpPr>
        <dsp:cNvPr id="0" name=""/>
        <dsp:cNvSpPr/>
      </dsp:nvSpPr>
      <dsp:spPr>
        <a:xfrm>
          <a:off x="7300556" y="1055453"/>
          <a:ext cx="1842700" cy="904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  <a:sp3d extrusionH="28000" prstMaterial="matte"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Everyone</a:t>
          </a:r>
        </a:p>
      </dsp:txBody>
      <dsp:txXfrm>
        <a:off x="7300556" y="1055453"/>
        <a:ext cx="1842700" cy="904858"/>
      </dsp:txXfrm>
    </dsp:sp>
    <dsp:sp modelId="{7723C823-77DF-1A4F-8C3B-709E7DAF1663}">
      <dsp:nvSpPr>
        <dsp:cNvPr id="0" name=""/>
        <dsp:cNvSpPr/>
      </dsp:nvSpPr>
      <dsp:spPr>
        <a:xfrm>
          <a:off x="6322115" y="2067209"/>
          <a:ext cx="904858" cy="9048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976DF-D6A6-7541-8B00-B3115BB75F27}">
      <dsp:nvSpPr>
        <dsp:cNvPr id="0" name=""/>
        <dsp:cNvSpPr/>
      </dsp:nvSpPr>
      <dsp:spPr>
        <a:xfrm>
          <a:off x="7015526" y="2256904"/>
          <a:ext cx="565379" cy="904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  <a:sp3d extrusionH="28000" prstMaterial="matte"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IT</a:t>
          </a:r>
        </a:p>
      </dsp:txBody>
      <dsp:txXfrm>
        <a:off x="7015526" y="2256904"/>
        <a:ext cx="565379" cy="904858"/>
      </dsp:txXfrm>
    </dsp:sp>
    <dsp:sp modelId="{97B81030-CDC7-9B43-844E-8395C42E0282}">
      <dsp:nvSpPr>
        <dsp:cNvPr id="0" name=""/>
        <dsp:cNvSpPr/>
      </dsp:nvSpPr>
      <dsp:spPr>
        <a:xfrm>
          <a:off x="7118064" y="3366964"/>
          <a:ext cx="904858" cy="90485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2C109-A5CC-124A-8C4B-1B696C59AA00}">
      <dsp:nvSpPr>
        <dsp:cNvPr id="0" name=""/>
        <dsp:cNvSpPr/>
      </dsp:nvSpPr>
      <dsp:spPr>
        <a:xfrm>
          <a:off x="7300556" y="3458355"/>
          <a:ext cx="982194" cy="904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  <a:sp3d extrusionH="28000" prstMaterial="matte"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Jobs</a:t>
          </a:r>
        </a:p>
      </dsp:txBody>
      <dsp:txXfrm>
        <a:off x="7300556" y="3458355"/>
        <a:ext cx="982194" cy="904858"/>
      </dsp:txXfrm>
    </dsp:sp>
    <dsp:sp modelId="{837BC766-2927-3145-87C3-89A58947AE50}">
      <dsp:nvSpPr>
        <dsp:cNvPr id="0" name=""/>
        <dsp:cNvSpPr/>
      </dsp:nvSpPr>
      <dsp:spPr>
        <a:xfrm>
          <a:off x="7716210" y="4220906"/>
          <a:ext cx="904858" cy="90485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B3673-0E03-334E-925A-FB218826C9B4}">
      <dsp:nvSpPr>
        <dsp:cNvPr id="0" name=""/>
        <dsp:cNvSpPr/>
      </dsp:nvSpPr>
      <dsp:spPr>
        <a:xfrm>
          <a:off x="8090297" y="4317970"/>
          <a:ext cx="1935677" cy="904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  <a:sp3d extrusionH="28000" prstMaterial="matte"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Self-employed</a:t>
          </a:r>
        </a:p>
      </dsp:txBody>
      <dsp:txXfrm>
        <a:off x="8090297" y="4317970"/>
        <a:ext cx="1935677" cy="904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A18BC-437E-5A41-A144-186F1373ED71}">
      <dsp:nvSpPr>
        <dsp:cNvPr id="0" name=""/>
        <dsp:cNvSpPr/>
      </dsp:nvSpPr>
      <dsp:spPr>
        <a:xfrm>
          <a:off x="2541503" y="4770400"/>
          <a:ext cx="5096363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B1F3B-8047-2543-8859-33B2BE509852}">
      <dsp:nvSpPr>
        <dsp:cNvPr id="0" name=""/>
        <dsp:cNvSpPr/>
      </dsp:nvSpPr>
      <dsp:spPr>
        <a:xfrm>
          <a:off x="2541503" y="3910784"/>
          <a:ext cx="4306623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4F61A-31AA-874D-B518-0686528DD217}">
      <dsp:nvSpPr>
        <dsp:cNvPr id="0" name=""/>
        <dsp:cNvSpPr/>
      </dsp:nvSpPr>
      <dsp:spPr>
        <a:xfrm>
          <a:off x="2541503" y="2709333"/>
          <a:ext cx="4021593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A2B02-81C0-774A-B602-787207AF4213}">
      <dsp:nvSpPr>
        <dsp:cNvPr id="0" name=""/>
        <dsp:cNvSpPr/>
      </dsp:nvSpPr>
      <dsp:spPr>
        <a:xfrm>
          <a:off x="2541503" y="1507882"/>
          <a:ext cx="4306623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C0480-1D4B-A546-BCFB-342689D59492}">
      <dsp:nvSpPr>
        <dsp:cNvPr id="0" name=""/>
        <dsp:cNvSpPr/>
      </dsp:nvSpPr>
      <dsp:spPr>
        <a:xfrm>
          <a:off x="2541503" y="648266"/>
          <a:ext cx="5096363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E7974-9832-9F4D-AC6D-1DB6E03FD725}">
      <dsp:nvSpPr>
        <dsp:cNvPr id="0" name=""/>
        <dsp:cNvSpPr/>
      </dsp:nvSpPr>
      <dsp:spPr>
        <a:xfrm>
          <a:off x="28008" y="195837"/>
          <a:ext cx="5026991" cy="502699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D016D-8B4E-7E40-BF12-A924331B2C48}">
      <dsp:nvSpPr>
        <dsp:cNvPr id="0" name=""/>
        <dsp:cNvSpPr/>
      </dsp:nvSpPr>
      <dsp:spPr>
        <a:xfrm>
          <a:off x="932866" y="2865170"/>
          <a:ext cx="3217274" cy="16589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  <a:sp3d extrusionH="28000" prstMaterial="matte"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WORLD</a:t>
          </a:r>
        </a:p>
      </dsp:txBody>
      <dsp:txXfrm>
        <a:off x="932866" y="2865170"/>
        <a:ext cx="3217274" cy="1658907"/>
      </dsp:txXfrm>
    </dsp:sp>
    <dsp:sp modelId="{6C6B83F0-5634-3148-9190-F52212CC77D5}">
      <dsp:nvSpPr>
        <dsp:cNvPr id="0" name=""/>
        <dsp:cNvSpPr/>
      </dsp:nvSpPr>
      <dsp:spPr>
        <a:xfrm>
          <a:off x="9149124" y="0"/>
          <a:ext cx="904858" cy="9048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B416C-1AC2-6942-9247-FA6E7BACED87}">
      <dsp:nvSpPr>
        <dsp:cNvPr id="0" name=""/>
        <dsp:cNvSpPr/>
      </dsp:nvSpPr>
      <dsp:spPr>
        <a:xfrm>
          <a:off x="8090297" y="195837"/>
          <a:ext cx="1711612" cy="904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  <a:sp3d extrusionH="28000" prstMaterial="matte"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Business</a:t>
          </a:r>
        </a:p>
      </dsp:txBody>
      <dsp:txXfrm>
        <a:off x="8090297" y="195837"/>
        <a:ext cx="1711612" cy="904858"/>
      </dsp:txXfrm>
    </dsp:sp>
    <dsp:sp modelId="{B49927DA-5F50-9344-9242-33C0F592C4FA}">
      <dsp:nvSpPr>
        <dsp:cNvPr id="0" name=""/>
        <dsp:cNvSpPr/>
      </dsp:nvSpPr>
      <dsp:spPr>
        <a:xfrm>
          <a:off x="7185748" y="1119815"/>
          <a:ext cx="904858" cy="9048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E3B4D-D723-F04B-BF1B-1B25748F2EF4}">
      <dsp:nvSpPr>
        <dsp:cNvPr id="0" name=""/>
        <dsp:cNvSpPr/>
      </dsp:nvSpPr>
      <dsp:spPr>
        <a:xfrm>
          <a:off x="7300556" y="1055453"/>
          <a:ext cx="1842700" cy="904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  <a:sp3d extrusionH="28000" prstMaterial="matte"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Everyone</a:t>
          </a:r>
        </a:p>
      </dsp:txBody>
      <dsp:txXfrm>
        <a:off x="7300556" y="1055453"/>
        <a:ext cx="1842700" cy="904858"/>
      </dsp:txXfrm>
    </dsp:sp>
    <dsp:sp modelId="{7723C823-77DF-1A4F-8C3B-709E7DAF1663}">
      <dsp:nvSpPr>
        <dsp:cNvPr id="0" name=""/>
        <dsp:cNvSpPr/>
      </dsp:nvSpPr>
      <dsp:spPr>
        <a:xfrm>
          <a:off x="6322115" y="2067209"/>
          <a:ext cx="904858" cy="9048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976DF-D6A6-7541-8B00-B3115BB75F27}">
      <dsp:nvSpPr>
        <dsp:cNvPr id="0" name=""/>
        <dsp:cNvSpPr/>
      </dsp:nvSpPr>
      <dsp:spPr>
        <a:xfrm>
          <a:off x="7015526" y="2256904"/>
          <a:ext cx="565379" cy="904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  <a:sp3d extrusionH="28000" prstMaterial="matte"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IT</a:t>
          </a:r>
        </a:p>
      </dsp:txBody>
      <dsp:txXfrm>
        <a:off x="7015526" y="2256904"/>
        <a:ext cx="565379" cy="904858"/>
      </dsp:txXfrm>
    </dsp:sp>
    <dsp:sp modelId="{97B81030-CDC7-9B43-844E-8395C42E0282}">
      <dsp:nvSpPr>
        <dsp:cNvPr id="0" name=""/>
        <dsp:cNvSpPr/>
      </dsp:nvSpPr>
      <dsp:spPr>
        <a:xfrm>
          <a:off x="7118064" y="3366964"/>
          <a:ext cx="904858" cy="90485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2C109-A5CC-124A-8C4B-1B696C59AA00}">
      <dsp:nvSpPr>
        <dsp:cNvPr id="0" name=""/>
        <dsp:cNvSpPr/>
      </dsp:nvSpPr>
      <dsp:spPr>
        <a:xfrm>
          <a:off x="7300556" y="3458355"/>
          <a:ext cx="982194" cy="904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  <a:sp3d extrusionH="28000" prstMaterial="matte"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Jobs</a:t>
          </a:r>
        </a:p>
      </dsp:txBody>
      <dsp:txXfrm>
        <a:off x="7300556" y="3458355"/>
        <a:ext cx="982194" cy="904858"/>
      </dsp:txXfrm>
    </dsp:sp>
    <dsp:sp modelId="{837BC766-2927-3145-87C3-89A58947AE50}">
      <dsp:nvSpPr>
        <dsp:cNvPr id="0" name=""/>
        <dsp:cNvSpPr/>
      </dsp:nvSpPr>
      <dsp:spPr>
        <a:xfrm>
          <a:off x="7716210" y="4220906"/>
          <a:ext cx="904858" cy="90485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B3673-0E03-334E-925A-FB218826C9B4}">
      <dsp:nvSpPr>
        <dsp:cNvPr id="0" name=""/>
        <dsp:cNvSpPr/>
      </dsp:nvSpPr>
      <dsp:spPr>
        <a:xfrm>
          <a:off x="8090297" y="4317970"/>
          <a:ext cx="1935677" cy="904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  <a:sp3d extrusionH="28000" prstMaterial="matte"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Self-employed</a:t>
          </a:r>
        </a:p>
      </dsp:txBody>
      <dsp:txXfrm>
        <a:off x="8090297" y="4317970"/>
        <a:ext cx="1935677" cy="9048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A18BC-437E-5A41-A144-186F1373ED71}">
      <dsp:nvSpPr>
        <dsp:cNvPr id="0" name=""/>
        <dsp:cNvSpPr/>
      </dsp:nvSpPr>
      <dsp:spPr>
        <a:xfrm>
          <a:off x="2541503" y="4770400"/>
          <a:ext cx="5096363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B1F3B-8047-2543-8859-33B2BE509852}">
      <dsp:nvSpPr>
        <dsp:cNvPr id="0" name=""/>
        <dsp:cNvSpPr/>
      </dsp:nvSpPr>
      <dsp:spPr>
        <a:xfrm>
          <a:off x="2541503" y="3910784"/>
          <a:ext cx="4306623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4F61A-31AA-874D-B518-0686528DD217}">
      <dsp:nvSpPr>
        <dsp:cNvPr id="0" name=""/>
        <dsp:cNvSpPr/>
      </dsp:nvSpPr>
      <dsp:spPr>
        <a:xfrm>
          <a:off x="2541503" y="2709333"/>
          <a:ext cx="4021593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A2B02-81C0-774A-B602-787207AF4213}">
      <dsp:nvSpPr>
        <dsp:cNvPr id="0" name=""/>
        <dsp:cNvSpPr/>
      </dsp:nvSpPr>
      <dsp:spPr>
        <a:xfrm>
          <a:off x="2541503" y="1507882"/>
          <a:ext cx="4306623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C0480-1D4B-A546-BCFB-342689D59492}">
      <dsp:nvSpPr>
        <dsp:cNvPr id="0" name=""/>
        <dsp:cNvSpPr/>
      </dsp:nvSpPr>
      <dsp:spPr>
        <a:xfrm>
          <a:off x="2541503" y="648266"/>
          <a:ext cx="5096363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E7974-9832-9F4D-AC6D-1DB6E03FD725}">
      <dsp:nvSpPr>
        <dsp:cNvPr id="0" name=""/>
        <dsp:cNvSpPr/>
      </dsp:nvSpPr>
      <dsp:spPr>
        <a:xfrm>
          <a:off x="28008" y="195837"/>
          <a:ext cx="5026991" cy="502699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D016D-8B4E-7E40-BF12-A924331B2C48}">
      <dsp:nvSpPr>
        <dsp:cNvPr id="0" name=""/>
        <dsp:cNvSpPr/>
      </dsp:nvSpPr>
      <dsp:spPr>
        <a:xfrm>
          <a:off x="932866" y="2865170"/>
          <a:ext cx="3217274" cy="16589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  <a:sp3d extrusionH="28000" prstMaterial="matte"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WORLD</a:t>
          </a:r>
        </a:p>
      </dsp:txBody>
      <dsp:txXfrm>
        <a:off x="932866" y="2865170"/>
        <a:ext cx="3217274" cy="1658907"/>
      </dsp:txXfrm>
    </dsp:sp>
    <dsp:sp modelId="{6C6B83F0-5634-3148-9190-F52212CC77D5}">
      <dsp:nvSpPr>
        <dsp:cNvPr id="0" name=""/>
        <dsp:cNvSpPr/>
      </dsp:nvSpPr>
      <dsp:spPr>
        <a:xfrm>
          <a:off x="9149124" y="0"/>
          <a:ext cx="904858" cy="9048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B416C-1AC2-6942-9247-FA6E7BACED87}">
      <dsp:nvSpPr>
        <dsp:cNvPr id="0" name=""/>
        <dsp:cNvSpPr/>
      </dsp:nvSpPr>
      <dsp:spPr>
        <a:xfrm>
          <a:off x="8090297" y="195837"/>
          <a:ext cx="1711612" cy="904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  <a:sp3d extrusionH="28000" prstMaterial="matte"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Business</a:t>
          </a:r>
        </a:p>
      </dsp:txBody>
      <dsp:txXfrm>
        <a:off x="8090297" y="195837"/>
        <a:ext cx="1711612" cy="904858"/>
      </dsp:txXfrm>
    </dsp:sp>
    <dsp:sp modelId="{B49927DA-5F50-9344-9242-33C0F592C4FA}">
      <dsp:nvSpPr>
        <dsp:cNvPr id="0" name=""/>
        <dsp:cNvSpPr/>
      </dsp:nvSpPr>
      <dsp:spPr>
        <a:xfrm>
          <a:off x="7185748" y="1119815"/>
          <a:ext cx="904858" cy="9048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E3B4D-D723-F04B-BF1B-1B25748F2EF4}">
      <dsp:nvSpPr>
        <dsp:cNvPr id="0" name=""/>
        <dsp:cNvSpPr/>
      </dsp:nvSpPr>
      <dsp:spPr>
        <a:xfrm>
          <a:off x="7300556" y="1055453"/>
          <a:ext cx="1842700" cy="904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  <a:sp3d extrusionH="28000" prstMaterial="matte"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Everyone</a:t>
          </a:r>
        </a:p>
      </dsp:txBody>
      <dsp:txXfrm>
        <a:off x="7300556" y="1055453"/>
        <a:ext cx="1842700" cy="904858"/>
      </dsp:txXfrm>
    </dsp:sp>
    <dsp:sp modelId="{7723C823-77DF-1A4F-8C3B-709E7DAF1663}">
      <dsp:nvSpPr>
        <dsp:cNvPr id="0" name=""/>
        <dsp:cNvSpPr/>
      </dsp:nvSpPr>
      <dsp:spPr>
        <a:xfrm>
          <a:off x="6322115" y="2067209"/>
          <a:ext cx="904858" cy="9048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976DF-D6A6-7541-8B00-B3115BB75F27}">
      <dsp:nvSpPr>
        <dsp:cNvPr id="0" name=""/>
        <dsp:cNvSpPr/>
      </dsp:nvSpPr>
      <dsp:spPr>
        <a:xfrm>
          <a:off x="7015526" y="2256904"/>
          <a:ext cx="565379" cy="904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  <a:sp3d extrusionH="28000" prstMaterial="matte"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IT</a:t>
          </a:r>
        </a:p>
      </dsp:txBody>
      <dsp:txXfrm>
        <a:off x="7015526" y="2256904"/>
        <a:ext cx="565379" cy="904858"/>
      </dsp:txXfrm>
    </dsp:sp>
    <dsp:sp modelId="{97B81030-CDC7-9B43-844E-8395C42E0282}">
      <dsp:nvSpPr>
        <dsp:cNvPr id="0" name=""/>
        <dsp:cNvSpPr/>
      </dsp:nvSpPr>
      <dsp:spPr>
        <a:xfrm>
          <a:off x="7118064" y="3366964"/>
          <a:ext cx="904858" cy="90485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2C109-A5CC-124A-8C4B-1B696C59AA00}">
      <dsp:nvSpPr>
        <dsp:cNvPr id="0" name=""/>
        <dsp:cNvSpPr/>
      </dsp:nvSpPr>
      <dsp:spPr>
        <a:xfrm>
          <a:off x="7300556" y="3458355"/>
          <a:ext cx="982194" cy="904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  <a:sp3d extrusionH="28000" prstMaterial="matte"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Jobs</a:t>
          </a:r>
        </a:p>
      </dsp:txBody>
      <dsp:txXfrm>
        <a:off x="7300556" y="3458355"/>
        <a:ext cx="982194" cy="904858"/>
      </dsp:txXfrm>
    </dsp:sp>
    <dsp:sp modelId="{837BC766-2927-3145-87C3-89A58947AE50}">
      <dsp:nvSpPr>
        <dsp:cNvPr id="0" name=""/>
        <dsp:cNvSpPr/>
      </dsp:nvSpPr>
      <dsp:spPr>
        <a:xfrm>
          <a:off x="7716210" y="4220906"/>
          <a:ext cx="904858" cy="90485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B3673-0E03-334E-925A-FB218826C9B4}">
      <dsp:nvSpPr>
        <dsp:cNvPr id="0" name=""/>
        <dsp:cNvSpPr/>
      </dsp:nvSpPr>
      <dsp:spPr>
        <a:xfrm>
          <a:off x="8090297" y="4317970"/>
          <a:ext cx="1935677" cy="904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  <a:sp3d extrusionH="28000" prstMaterial="matte"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Self-employed</a:t>
          </a:r>
        </a:p>
      </dsp:txBody>
      <dsp:txXfrm>
        <a:off x="8090297" y="4317970"/>
        <a:ext cx="1935677" cy="904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30D618-74BA-4D73-B605-E36E79EB25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92930-A91E-4185-8D8C-98BF2DEEE5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6C591-A079-4F4E-8980-14C6779B19C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A80C1-DBE0-4EA8-AA3E-C0F0271F98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FE8C-8C8B-4790-A8FE-4177591F7F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ECC18-F077-4E41-8266-3AAC04E39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59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22925-BBF5-47B7-BC9A-5A13C6F308D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97F7D-CFC5-4F2C-9FD1-F49CD0AF6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88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n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, drawing, stool&#10;&#10;Description automatically generated">
            <a:extLst>
              <a:ext uri="{FF2B5EF4-FFF2-40B4-BE49-F238E27FC236}">
                <a16:creationId xmlns:a16="http://schemas.microsoft.com/office/drawing/2014/main" id="{97EE0F11-9BB3-4B95-9129-3B7A8805A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63" y="3108960"/>
            <a:ext cx="4899074" cy="640080"/>
          </a:xfrm>
          <a:prstGeom prst="rect">
            <a:avLst/>
          </a:prstGeom>
        </p:spPr>
      </p:pic>
      <p:pic>
        <p:nvPicPr>
          <p:cNvPr id="3" name="Picture 2" descr="A picture containing table, drawing, stool&#10;&#10;Description automatically generated">
            <a:extLst>
              <a:ext uri="{FF2B5EF4-FFF2-40B4-BE49-F238E27FC236}">
                <a16:creationId xmlns:a16="http://schemas.microsoft.com/office/drawing/2014/main" id="{8C5FD7F2-2BD5-42B3-97B5-92FCA83E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63" y="3108960"/>
            <a:ext cx="4899074" cy="640080"/>
          </a:xfrm>
          <a:prstGeom prst="rect">
            <a:avLst/>
          </a:prstGeom>
        </p:spPr>
      </p:pic>
      <p:pic>
        <p:nvPicPr>
          <p:cNvPr id="5" name="Picture 4" descr="A picture containing table, drawing, stool&#10;&#10;Description automatically generated">
            <a:extLst>
              <a:ext uri="{FF2B5EF4-FFF2-40B4-BE49-F238E27FC236}">
                <a16:creationId xmlns:a16="http://schemas.microsoft.com/office/drawing/2014/main" id="{5B833C53-18CC-44BE-8A5C-E23BCD04E9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63" y="3108960"/>
            <a:ext cx="4899074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24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itle Slide - Pink (4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54BCD8-E618-40F9-9022-F5F66306CA0C}"/>
              </a:ext>
            </a:extLst>
          </p:cNvPr>
          <p:cNvSpPr/>
          <p:nvPr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02E83-9931-45AD-B681-9DA9B98EBED0}"/>
              </a:ext>
            </a:extLst>
          </p:cNvPr>
          <p:cNvSpPr/>
          <p:nvPr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DD8594B-9116-443E-9883-ED679910C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686B06A-C099-47C2-84DA-773965369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B0ED2B-6150-426D-A1E0-D58102A88419}"/>
              </a:ext>
            </a:extLst>
          </p:cNvPr>
          <p:cNvSpPr/>
          <p:nvPr userDrawn="1"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1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582B-66F6-4E77-8986-874B541E52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144606"/>
            <a:ext cx="10515600" cy="9144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FBC084D-2D71-4841-8EF5-C9FD42284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726" y="2193993"/>
            <a:ext cx="10514662" cy="3519401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200"/>
            </a:lvl1pPr>
            <a:lvl2pPr marL="800100" indent="-342900">
              <a:buFont typeface="+mj-lt"/>
              <a:buAutoNum type="arabicPeriod"/>
              <a:defRPr sz="2800"/>
            </a:lvl2pPr>
            <a:lvl3pPr marL="1257300" indent="-342900">
              <a:buFont typeface="+mj-lt"/>
              <a:buAutoNum type="arabicPeriod"/>
              <a:defRPr sz="2400"/>
            </a:lvl3pPr>
            <a:lvl4pPr marL="1714500" indent="-342900">
              <a:buFont typeface="+mj-lt"/>
              <a:buAutoNum type="arabicPeriod"/>
              <a:defRPr sz="2000"/>
            </a:lvl4pPr>
            <a:lvl5pPr marL="2171700" indent="-342900">
              <a:buFont typeface="+mj-lt"/>
              <a:buAutoNum type="arabicPeriod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4A664B-E5DC-4D1E-9E20-AAF99A9740A9}"/>
              </a:ext>
            </a:extLst>
          </p:cNvPr>
          <p:cNvCxnSpPr>
            <a:cxnSpLocks/>
          </p:cNvCxnSpPr>
          <p:nvPr/>
        </p:nvCxnSpPr>
        <p:spPr>
          <a:xfrm>
            <a:off x="838200" y="2073457"/>
            <a:ext cx="512739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7D5F01-ACF7-482E-BC44-EA6D8C8216F2}"/>
              </a:ext>
            </a:extLst>
          </p:cNvPr>
          <p:cNvCxnSpPr>
            <a:cxnSpLocks/>
          </p:cNvCxnSpPr>
          <p:nvPr/>
        </p:nvCxnSpPr>
        <p:spPr>
          <a:xfrm>
            <a:off x="838200" y="2073457"/>
            <a:ext cx="512739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49D2166-008F-40F3-9B45-4188B30665A2}"/>
              </a:ext>
            </a:extLst>
          </p:cNvPr>
          <p:cNvSpPr txBox="1"/>
          <p:nvPr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83C8A8B-6A0D-4231-AE44-0E35B792E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11779"/>
            <a:ext cx="365760" cy="246221"/>
          </a:xfrm>
        </p:spPr>
        <p:txBody>
          <a:bodyPr/>
          <a:lstStyle>
            <a:lvl1pPr algn="r">
              <a:defRPr sz="900"/>
            </a:lvl1pPr>
          </a:lstStyle>
          <a:p>
            <a:fld id="{0BEA70D1-255A-4E69-B65B-65237E7CF5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C596B9-7FBF-46BD-ACF4-782E17DD717A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73457"/>
            <a:ext cx="512739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6CF37EC-EC5B-4EE5-A60D-F23263C13593}"/>
              </a:ext>
            </a:extLst>
          </p:cNvPr>
          <p:cNvSpPr txBox="1"/>
          <p:nvPr userDrawn="1"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3106575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582B-66F6-4E77-8986-874B541E52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144606"/>
            <a:ext cx="4803500" cy="9144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FBC084D-2D71-4841-8EF5-C9FD42284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726" y="2193993"/>
            <a:ext cx="4803071" cy="3519401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200"/>
            </a:lvl1pPr>
            <a:lvl2pPr marL="800100" indent="-342900">
              <a:buFont typeface="+mj-lt"/>
              <a:buAutoNum type="arabicPeriod"/>
              <a:defRPr sz="2800"/>
            </a:lvl2pPr>
            <a:lvl3pPr marL="1257300" indent="-342900">
              <a:buFont typeface="+mj-lt"/>
              <a:buAutoNum type="arabicPeriod"/>
              <a:defRPr sz="2400"/>
            </a:lvl3pPr>
            <a:lvl4pPr marL="1714500" indent="-342900">
              <a:buFont typeface="+mj-lt"/>
              <a:buAutoNum type="arabicPeriod"/>
              <a:defRPr sz="2000"/>
            </a:lvl4pPr>
            <a:lvl5pPr marL="2171700" indent="-342900">
              <a:buFont typeface="+mj-lt"/>
              <a:buAutoNum type="arabicPeriod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C829775-7E0F-4714-B37B-BFF446BB4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CE8105-B4F3-4209-A3E3-0A648B10C63E}"/>
              </a:ext>
            </a:extLst>
          </p:cNvPr>
          <p:cNvCxnSpPr>
            <a:cxnSpLocks/>
          </p:cNvCxnSpPr>
          <p:nvPr/>
        </p:nvCxnSpPr>
        <p:spPr>
          <a:xfrm>
            <a:off x="838200" y="2073457"/>
            <a:ext cx="480508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667E16-7AD4-4357-835A-E0B0C5C56C95}"/>
              </a:ext>
            </a:extLst>
          </p:cNvPr>
          <p:cNvCxnSpPr>
            <a:cxnSpLocks/>
          </p:cNvCxnSpPr>
          <p:nvPr/>
        </p:nvCxnSpPr>
        <p:spPr>
          <a:xfrm>
            <a:off x="838200" y="2073457"/>
            <a:ext cx="480508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E857839-9D4C-4AFF-9DD6-26282F19E3F5}"/>
              </a:ext>
            </a:extLst>
          </p:cNvPr>
          <p:cNvSpPr txBox="1"/>
          <p:nvPr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176F7F30-14AF-4B1E-8C1F-19BDDD438F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11779"/>
            <a:ext cx="365760" cy="246221"/>
          </a:xfrm>
        </p:spPr>
        <p:txBody>
          <a:bodyPr/>
          <a:lstStyle>
            <a:lvl1pPr algn="r">
              <a:defRPr sz="900"/>
            </a:lvl1pPr>
          </a:lstStyle>
          <a:p>
            <a:fld id="{0BEA70D1-255A-4E69-B65B-65237E7CF5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A492F-904A-4A90-B4BA-D206DD908F25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73457"/>
            <a:ext cx="480508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A500F56-E68A-4BF3-9E75-6408DEBF4667}"/>
              </a:ext>
            </a:extLst>
          </p:cNvPr>
          <p:cNvSpPr txBox="1"/>
          <p:nvPr userDrawn="1"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9877111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6A2E-D8E7-43AC-B1C1-147EB0CC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D875E-0614-4F91-AAC1-3FE99A1F3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685"/>
            <a:ext cx="10515600" cy="5076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531ACD-9F90-4B27-9240-4D8FDCEC4B26}"/>
              </a:ext>
            </a:extLst>
          </p:cNvPr>
          <p:cNvSpPr txBox="1"/>
          <p:nvPr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EFAD74C-7AD0-488B-97EB-91E7956FDB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11779"/>
            <a:ext cx="365760" cy="246221"/>
          </a:xfrm>
        </p:spPr>
        <p:txBody>
          <a:bodyPr/>
          <a:lstStyle>
            <a:lvl1pPr algn="r">
              <a:defRPr sz="900"/>
            </a:lvl1pPr>
          </a:lstStyle>
          <a:p>
            <a:fld id="{0BEA70D1-255A-4E69-B65B-65237E7CF5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84D8B7-12DB-467F-9E3C-D22B7179F4CA}"/>
              </a:ext>
            </a:extLst>
          </p:cNvPr>
          <p:cNvSpPr txBox="1"/>
          <p:nvPr userDrawn="1"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26691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0622F-E509-46B2-B565-9A289762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C987B-74E8-4251-99C6-6DE3C6BC4A02}"/>
              </a:ext>
            </a:extLst>
          </p:cNvPr>
          <p:cNvSpPr txBox="1"/>
          <p:nvPr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2760D5C-7CD1-42EE-B029-34BF4D0036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11779"/>
            <a:ext cx="365760" cy="246221"/>
          </a:xfrm>
        </p:spPr>
        <p:txBody>
          <a:bodyPr/>
          <a:lstStyle>
            <a:lvl1pPr algn="r">
              <a:defRPr sz="900"/>
            </a:lvl1pPr>
          </a:lstStyle>
          <a:p>
            <a:fld id="{0BEA70D1-255A-4E69-B65B-65237E7CF5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600E4-B938-4E02-B8E9-43B2CB459D8A}"/>
              </a:ext>
            </a:extLst>
          </p:cNvPr>
          <p:cNvSpPr txBox="1"/>
          <p:nvPr userDrawn="1"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45669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25C76-07B1-4E12-8DB9-D9EFA8A2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B3089-9F25-4D5E-AE92-A3C72A08E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16685"/>
            <a:ext cx="5105401" cy="5076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4A908-1E15-4631-91C3-8BC939BDD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2" y="1416685"/>
            <a:ext cx="5106987" cy="5076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9AB752-9E79-4EDC-AD59-E6638D98EBC5}"/>
              </a:ext>
            </a:extLst>
          </p:cNvPr>
          <p:cNvSpPr txBox="1"/>
          <p:nvPr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A95E1CA-DD3B-4E5B-A1BB-2866B2A694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11779"/>
            <a:ext cx="365760" cy="246221"/>
          </a:xfrm>
        </p:spPr>
        <p:txBody>
          <a:bodyPr/>
          <a:lstStyle>
            <a:lvl1pPr algn="r">
              <a:defRPr sz="900"/>
            </a:lvl1pPr>
          </a:lstStyle>
          <a:p>
            <a:fld id="{0BEA70D1-255A-4E69-B65B-65237E7CF5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5BDB19-024E-4B48-AE35-53F4E90B40FE}"/>
              </a:ext>
            </a:extLst>
          </p:cNvPr>
          <p:cNvSpPr txBox="1"/>
          <p:nvPr userDrawn="1"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47356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ntent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582B-66F6-4E77-8986-874B541E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4BE0C-DCF4-47F0-B55B-B3B7A0385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16685"/>
            <a:ext cx="5125805" cy="640080"/>
          </a:xfrm>
          <a:prstGeom prst="round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217C7-4306-4A7C-906C-427A70BCD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193925"/>
            <a:ext cx="5103812" cy="4298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6FE34-1BC0-402A-A584-353AF4D92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8400" y="1416685"/>
            <a:ext cx="5106987" cy="640080"/>
          </a:xfrm>
          <a:prstGeom prst="round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B60E9-CE8B-426B-B05C-C0C6818720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8400" y="2193925"/>
            <a:ext cx="5106987" cy="4298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6A359-31BA-423B-B1FD-A4AC5D03C13D}"/>
              </a:ext>
            </a:extLst>
          </p:cNvPr>
          <p:cNvSpPr txBox="1"/>
          <p:nvPr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44476877-F60D-441E-9268-C6A38D428B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11779"/>
            <a:ext cx="365760" cy="246221"/>
          </a:xfrm>
        </p:spPr>
        <p:txBody>
          <a:bodyPr/>
          <a:lstStyle>
            <a:lvl1pPr algn="r">
              <a:defRPr sz="900"/>
            </a:lvl1pPr>
          </a:lstStyle>
          <a:p>
            <a:fld id="{0BEA70D1-255A-4E69-B65B-65237E7CF5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3FB088-FA1F-49A0-A593-AA0F4F9A7A0E}"/>
              </a:ext>
            </a:extLst>
          </p:cNvPr>
          <p:cNvSpPr txBox="1"/>
          <p:nvPr userDrawn="1"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035923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ategor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582B-66F6-4E77-8986-874B541E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4BE0C-DCF4-47F0-B55B-B3B7A0385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16685"/>
            <a:ext cx="5125805" cy="640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algn="l">
              <a:buNone/>
              <a:defRPr sz="2400" b="1">
                <a:solidFill>
                  <a:sysClr val="windowText" lastClr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217C7-4306-4A7C-906C-427A70BCD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193924"/>
            <a:ext cx="5103812" cy="429893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6FE34-1BC0-402A-A584-353AF4D92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8400" y="1416685"/>
            <a:ext cx="5106987" cy="640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algn="l">
              <a:buNone/>
              <a:defRPr sz="2400" b="1">
                <a:solidFill>
                  <a:sysClr val="windowText" lastClr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B60E9-CE8B-426B-B05C-C0C6818720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8400" y="2193924"/>
            <a:ext cx="5106987" cy="429893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3D858F-6115-40D7-87F2-63F77340C4D7}"/>
              </a:ext>
            </a:extLst>
          </p:cNvPr>
          <p:cNvCxnSpPr>
            <a:cxnSpLocks/>
          </p:cNvCxnSpPr>
          <p:nvPr/>
        </p:nvCxnSpPr>
        <p:spPr>
          <a:xfrm>
            <a:off x="838200" y="2073457"/>
            <a:ext cx="512739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6F0A14-07D5-4CF5-A896-4CDA1A344F1D}"/>
              </a:ext>
            </a:extLst>
          </p:cNvPr>
          <p:cNvCxnSpPr>
            <a:cxnSpLocks/>
          </p:cNvCxnSpPr>
          <p:nvPr/>
        </p:nvCxnSpPr>
        <p:spPr>
          <a:xfrm>
            <a:off x="6248400" y="2073457"/>
            <a:ext cx="5105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3BCA00-4D94-4DC9-AD2D-1B8245927369}"/>
              </a:ext>
            </a:extLst>
          </p:cNvPr>
          <p:cNvCxnSpPr>
            <a:cxnSpLocks/>
          </p:cNvCxnSpPr>
          <p:nvPr/>
        </p:nvCxnSpPr>
        <p:spPr>
          <a:xfrm>
            <a:off x="838200" y="2073457"/>
            <a:ext cx="512739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166F59-E1D2-415D-B7C6-996D38D1631E}"/>
              </a:ext>
            </a:extLst>
          </p:cNvPr>
          <p:cNvCxnSpPr>
            <a:cxnSpLocks/>
          </p:cNvCxnSpPr>
          <p:nvPr/>
        </p:nvCxnSpPr>
        <p:spPr>
          <a:xfrm>
            <a:off x="6248400" y="2073457"/>
            <a:ext cx="5105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1C448BF-BAB1-457F-BE31-C4BBAD560FA4}"/>
              </a:ext>
            </a:extLst>
          </p:cNvPr>
          <p:cNvSpPr txBox="1"/>
          <p:nvPr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7C556FF7-CD34-4879-82E1-C0BFD6E2A8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11779"/>
            <a:ext cx="365760" cy="246221"/>
          </a:xfrm>
        </p:spPr>
        <p:txBody>
          <a:bodyPr/>
          <a:lstStyle>
            <a:lvl1pPr algn="r">
              <a:defRPr sz="900"/>
            </a:lvl1pPr>
          </a:lstStyle>
          <a:p>
            <a:fld id="{0BEA70D1-255A-4E69-B65B-65237E7CF5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C0CE53-6AD5-4C7C-AE18-E7945DC7008C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73457"/>
            <a:ext cx="512739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F4E884-FCD0-45F9-8D84-7BAEC56AD9DE}"/>
              </a:ext>
            </a:extLst>
          </p:cNvPr>
          <p:cNvCxnSpPr>
            <a:cxnSpLocks/>
          </p:cNvCxnSpPr>
          <p:nvPr userDrawn="1"/>
        </p:nvCxnSpPr>
        <p:spPr>
          <a:xfrm>
            <a:off x="6248400" y="2073457"/>
            <a:ext cx="5105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BEBE113-2500-4339-8AE6-ED1EC5876E11}"/>
              </a:ext>
            </a:extLst>
          </p:cNvPr>
          <p:cNvSpPr txBox="1"/>
          <p:nvPr userDrawn="1"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50769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582B-66F6-4E77-8986-874B541E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4BE0C-DCF4-47F0-B55B-B3B7A0385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15891"/>
            <a:ext cx="3327478" cy="640080"/>
          </a:xfrm>
          <a:prstGeom prst="round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217C7-4306-4A7C-906C-427A70BCD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3925"/>
            <a:ext cx="3327478" cy="4298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6FE34-1BC0-402A-A584-353AF4D92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30204" y="1414303"/>
            <a:ext cx="3328416" cy="640080"/>
          </a:xfrm>
          <a:prstGeom prst="round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B60E9-CE8B-426B-B05C-C0C6818720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31792" y="2192337"/>
            <a:ext cx="3328416" cy="4298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A8B35C1-37C9-4F13-A2AE-52B89EE482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2208" y="1414303"/>
            <a:ext cx="3328416" cy="640080"/>
          </a:xfrm>
          <a:prstGeom prst="round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70B5FA15-609E-41F3-A2F8-286D0BA753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23796" y="2192337"/>
            <a:ext cx="3328416" cy="4298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27A11C-B156-42F8-AF46-268500C2B11A}"/>
              </a:ext>
            </a:extLst>
          </p:cNvPr>
          <p:cNvSpPr txBox="1"/>
          <p:nvPr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CBD52E31-C104-47F7-AB26-A26E11360D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11779"/>
            <a:ext cx="365760" cy="246221"/>
          </a:xfrm>
        </p:spPr>
        <p:txBody>
          <a:bodyPr/>
          <a:lstStyle>
            <a:lvl1pPr algn="r">
              <a:defRPr sz="900"/>
            </a:lvl1pPr>
          </a:lstStyle>
          <a:p>
            <a:fld id="{0BEA70D1-255A-4E69-B65B-65237E7CF5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7D9326-8289-4427-9988-C0839B441F72}"/>
              </a:ext>
            </a:extLst>
          </p:cNvPr>
          <p:cNvSpPr txBox="1"/>
          <p:nvPr userDrawn="1"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3872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ptions - B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582B-66F6-4E77-8986-874B541E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4BE0C-DCF4-47F0-B55B-B3B7A03855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83956" y="1414512"/>
            <a:ext cx="640080" cy="6400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5E6D74-80EE-4327-80AD-7DA03AE2B25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75960" y="1414512"/>
            <a:ext cx="640080" cy="6400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BC34257-334D-4954-B9F3-6097D860F46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367964" y="1415891"/>
            <a:ext cx="640080" cy="6400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FBC084D-2D71-4841-8EF5-C9FD42284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726" y="2192337"/>
            <a:ext cx="3327478" cy="43005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56D3EB61-BFFD-4964-ADB8-2228CE9CB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31792" y="2192337"/>
            <a:ext cx="3328416" cy="43005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848631FB-7F86-40A4-9F77-72DE49CD42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23796" y="2189579"/>
            <a:ext cx="3328416" cy="43005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131C0D-B7AC-4B52-A198-7FE7AE553F2E}"/>
              </a:ext>
            </a:extLst>
          </p:cNvPr>
          <p:cNvSpPr txBox="1"/>
          <p:nvPr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BE48D32A-330A-436C-9A20-F79584DCC6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11779"/>
            <a:ext cx="365760" cy="246221"/>
          </a:xfrm>
        </p:spPr>
        <p:txBody>
          <a:bodyPr/>
          <a:lstStyle>
            <a:lvl1pPr algn="r">
              <a:defRPr sz="900"/>
            </a:lvl1pPr>
          </a:lstStyle>
          <a:p>
            <a:fld id="{0BEA70D1-255A-4E69-B65B-65237E7CF5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C13C8F-DF6C-48B0-9D79-A2CD3DFC59A3}"/>
              </a:ext>
            </a:extLst>
          </p:cNvPr>
          <p:cNvSpPr txBox="1"/>
          <p:nvPr userDrawn="1"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9179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810B6580-48C5-4903-B6C9-3E7EAA0E4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679" y="1253177"/>
            <a:ext cx="408642" cy="73152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29379ED-D7DD-47B9-BDFC-86AA00274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8937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F2F1571-2F43-43C8-8122-3534F66F2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861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DD3F061-C592-45B8-8889-04ECF969D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679" y="1253177"/>
            <a:ext cx="408642" cy="731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CBCE1FED-5A94-44E8-A438-D47D97769F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1679" y="1253177"/>
            <a:ext cx="408642" cy="7315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2166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ptions - Alt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582B-66F6-4E77-8986-874B541E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4BE0C-DCF4-47F0-B55B-B3B7A03855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83956" y="1414512"/>
            <a:ext cx="640080" cy="64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5E6D74-80EE-4327-80AD-7DA03AE2B25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75960" y="1414512"/>
            <a:ext cx="640080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BC34257-334D-4954-B9F3-6097D860F46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367964" y="1415891"/>
            <a:ext cx="640080" cy="64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FBC084D-2D71-4841-8EF5-C9FD42284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726" y="2192337"/>
            <a:ext cx="3327478" cy="43005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56D3EB61-BFFD-4964-ADB8-2228CE9CB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31792" y="2192337"/>
            <a:ext cx="3328416" cy="43005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848631FB-7F86-40A4-9F77-72DE49CD42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23796" y="2189579"/>
            <a:ext cx="3328416" cy="43005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044C75-9E52-435A-B437-88B8F2C79F63}"/>
              </a:ext>
            </a:extLst>
          </p:cNvPr>
          <p:cNvSpPr txBox="1"/>
          <p:nvPr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52085CFD-6EDB-4FA6-851B-F2E5C20FD6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11779"/>
            <a:ext cx="365760" cy="246221"/>
          </a:xfrm>
        </p:spPr>
        <p:txBody>
          <a:bodyPr/>
          <a:lstStyle>
            <a:lvl1pPr algn="r">
              <a:defRPr sz="900"/>
            </a:lvl1pPr>
          </a:lstStyle>
          <a:p>
            <a:fld id="{0BEA70D1-255A-4E69-B65B-65237E7CF5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C5A76-AC7D-4647-A2CF-879C92952F25}"/>
              </a:ext>
            </a:extLst>
          </p:cNvPr>
          <p:cNvSpPr txBox="1"/>
          <p:nvPr userDrawn="1"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63593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ptions limited text - Alt Colo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582B-66F6-4E77-8986-874B541E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44606"/>
            <a:ext cx="10515600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4BE0C-DCF4-47F0-B55B-B3B7A03855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83956" y="2193993"/>
            <a:ext cx="640080" cy="64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5E6D74-80EE-4327-80AD-7DA03AE2B25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75960" y="2193993"/>
            <a:ext cx="640080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BC34257-334D-4954-B9F3-6097D860F46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367964" y="2195372"/>
            <a:ext cx="640080" cy="64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FBC084D-2D71-4841-8EF5-C9FD42284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726" y="2971818"/>
            <a:ext cx="3327478" cy="2741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56D3EB61-BFFD-4964-ADB8-2228CE9CB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31792" y="2971818"/>
            <a:ext cx="3328416" cy="2741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848631FB-7F86-40A4-9F77-72DE49CD42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23796" y="2969060"/>
            <a:ext cx="3328416" cy="2741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6A256A-744C-468D-A920-B3BE46D8B7E5}"/>
              </a:ext>
            </a:extLst>
          </p:cNvPr>
          <p:cNvSpPr txBox="1"/>
          <p:nvPr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CFC8E7C7-247F-4921-88BD-FEFC13A974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11779"/>
            <a:ext cx="365760" cy="246221"/>
          </a:xfrm>
        </p:spPr>
        <p:txBody>
          <a:bodyPr/>
          <a:lstStyle>
            <a:lvl1pPr algn="r">
              <a:defRPr sz="900"/>
            </a:lvl1pPr>
          </a:lstStyle>
          <a:p>
            <a:fld id="{0BEA70D1-255A-4E69-B65B-65237E7CF5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065276-9B78-49D6-A27A-EA489009EF8F}"/>
              </a:ext>
            </a:extLst>
          </p:cNvPr>
          <p:cNvSpPr txBox="1"/>
          <p:nvPr userDrawn="1"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908582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ptions, limited text - B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582B-66F6-4E77-8986-874B541E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44606"/>
            <a:ext cx="10515600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4BE0C-DCF4-47F0-B55B-B3B7A03855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83956" y="2193993"/>
            <a:ext cx="640080" cy="6400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5E6D74-80EE-4327-80AD-7DA03AE2B25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75960" y="2193993"/>
            <a:ext cx="640080" cy="6400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BC34257-334D-4954-B9F3-6097D860F46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367964" y="2195372"/>
            <a:ext cx="640080" cy="6400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FBC084D-2D71-4841-8EF5-C9FD42284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726" y="2971818"/>
            <a:ext cx="3327478" cy="2741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56D3EB61-BFFD-4964-ADB8-2228CE9CB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31792" y="2971818"/>
            <a:ext cx="3328416" cy="2741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848631FB-7F86-40A4-9F77-72DE49CD42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23796" y="2969060"/>
            <a:ext cx="3328416" cy="2741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2F097D-1A0B-422B-890B-CABE177C93CC}"/>
              </a:ext>
            </a:extLst>
          </p:cNvPr>
          <p:cNvSpPr txBox="1"/>
          <p:nvPr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9DC9B2C7-4B73-4BA5-97DC-D798A29D86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11779"/>
            <a:ext cx="365760" cy="246221"/>
          </a:xfrm>
        </p:spPr>
        <p:txBody>
          <a:bodyPr/>
          <a:lstStyle>
            <a:lvl1pPr algn="r">
              <a:defRPr sz="900"/>
            </a:lvl1pPr>
          </a:lstStyle>
          <a:p>
            <a:fld id="{0BEA70D1-255A-4E69-B65B-65237E7CF5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56099-87DB-4343-ADA1-33ADA26F7F8D}"/>
              </a:ext>
            </a:extLst>
          </p:cNvPr>
          <p:cNvSpPr txBox="1"/>
          <p:nvPr userDrawn="1"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73549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FD2CDB0-80F7-40BC-9538-9E424C388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863C7-5ABC-47B5-A45E-F017E96D12E7}"/>
              </a:ext>
            </a:extLst>
          </p:cNvPr>
          <p:cNvSpPr txBox="1"/>
          <p:nvPr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FE8B1DA-3AC3-4046-A934-D560138F1C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11779"/>
            <a:ext cx="365760" cy="246221"/>
          </a:xfrm>
        </p:spPr>
        <p:txBody>
          <a:bodyPr/>
          <a:lstStyle>
            <a:lvl1pPr algn="r">
              <a:defRPr sz="900"/>
            </a:lvl1pPr>
          </a:lstStyle>
          <a:p>
            <a:fld id="{0BEA70D1-255A-4E69-B65B-65237E7CF5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8AB8C-B73C-4B45-8E8C-62393717A558}"/>
              </a:ext>
            </a:extLst>
          </p:cNvPr>
          <p:cNvSpPr txBox="1"/>
          <p:nvPr userDrawn="1"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18276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CE1FF7-0E79-46F8-83C7-7798257D7CF6}"/>
              </a:ext>
            </a:extLst>
          </p:cNvPr>
          <p:cNvSpPr txBox="1"/>
          <p:nvPr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341D0D9-84E3-4B41-8541-E55D99309F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11779"/>
            <a:ext cx="365760" cy="246221"/>
          </a:xfrm>
        </p:spPr>
        <p:txBody>
          <a:bodyPr/>
          <a:lstStyle>
            <a:lvl1pPr algn="r">
              <a:defRPr sz="900"/>
            </a:lvl1pPr>
          </a:lstStyle>
          <a:p>
            <a:fld id="{0BEA70D1-255A-4E69-B65B-65237E7CF5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87F4B-B60F-47EF-B963-507547105E00}"/>
              </a:ext>
            </a:extLst>
          </p:cNvPr>
          <p:cNvSpPr txBox="1"/>
          <p:nvPr userDrawn="1"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1519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ith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1E1C-84C5-45AF-BB43-8F1B0A33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919273"/>
            <a:ext cx="3932237" cy="9144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2FF47-5B63-44F3-8770-3CD11A28B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919615"/>
          </a:xfrm>
          <a:solidFill>
            <a:schemeClr val="bg2"/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2F00E5-39A7-4034-B64A-D3995E20F806}"/>
              </a:ext>
            </a:extLst>
          </p:cNvPr>
          <p:cNvCxnSpPr>
            <a:cxnSpLocks/>
          </p:cNvCxnSpPr>
          <p:nvPr/>
        </p:nvCxnSpPr>
        <p:spPr>
          <a:xfrm rot="5400000">
            <a:off x="3611758" y="3376473"/>
            <a:ext cx="27432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5B825E-EEA3-4F9F-89BA-DA8DF1787980}"/>
              </a:ext>
            </a:extLst>
          </p:cNvPr>
          <p:cNvCxnSpPr>
            <a:cxnSpLocks/>
          </p:cNvCxnSpPr>
          <p:nvPr/>
        </p:nvCxnSpPr>
        <p:spPr>
          <a:xfrm rot="5400000">
            <a:off x="3611758" y="3376473"/>
            <a:ext cx="27432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53C6B84-8285-4809-AEA9-28758F7C9FA0}"/>
              </a:ext>
            </a:extLst>
          </p:cNvPr>
          <p:cNvSpPr txBox="1"/>
          <p:nvPr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4C1AF87-4F19-4937-A933-2C7C03D849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11779"/>
            <a:ext cx="365760" cy="246221"/>
          </a:xfrm>
        </p:spPr>
        <p:txBody>
          <a:bodyPr/>
          <a:lstStyle>
            <a:lvl1pPr algn="r">
              <a:defRPr sz="900"/>
            </a:lvl1pPr>
          </a:lstStyle>
          <a:p>
            <a:fld id="{0BEA70D1-255A-4E69-B65B-65237E7CF5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B0F9CD-E6E7-4B18-AE88-A536DC15E48A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3611758" y="3376473"/>
            <a:ext cx="27432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A3C865E-54EA-4765-ABA1-ED7D32F275B2}"/>
              </a:ext>
            </a:extLst>
          </p:cNvPr>
          <p:cNvSpPr txBox="1"/>
          <p:nvPr userDrawn="1"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84972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1EF1-1E7D-4A75-843C-3B39A3CA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804009" cy="9144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239188-4AB7-4B78-951B-07286EADB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FA5D9-9F5D-4FCA-BDAD-4103D714F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63040"/>
            <a:ext cx="4804009" cy="4937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2657B9-596A-4AC9-9E3D-47AA09CB93DC}"/>
              </a:ext>
            </a:extLst>
          </p:cNvPr>
          <p:cNvSpPr txBox="1"/>
          <p:nvPr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90B2CCA-AFF0-42BA-AF57-820C1CBBF2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11779"/>
            <a:ext cx="365760" cy="246221"/>
          </a:xfrm>
        </p:spPr>
        <p:txBody>
          <a:bodyPr/>
          <a:lstStyle>
            <a:lvl1pPr algn="r">
              <a:defRPr sz="900"/>
            </a:lvl1pPr>
          </a:lstStyle>
          <a:p>
            <a:fld id="{0BEA70D1-255A-4E69-B65B-65237E7CF5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02108-90F0-44D9-8D3B-777CBB6C8084}"/>
              </a:ext>
            </a:extLst>
          </p:cNvPr>
          <p:cNvSpPr txBox="1"/>
          <p:nvPr userDrawn="1"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45234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1EF1-1E7D-4A75-843C-3B39A3CA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029" y="457200"/>
            <a:ext cx="4804009" cy="9144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239188-4AB7-4B78-951B-07286EADB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483" y="0"/>
            <a:ext cx="6096000" cy="6857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FA5D9-9F5D-4FCA-BDAD-4103D714F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81029" y="1463040"/>
            <a:ext cx="4804009" cy="4937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EFBB8B-30DB-4DEC-B960-42668FA8A06F}"/>
              </a:ext>
            </a:extLst>
          </p:cNvPr>
          <p:cNvSpPr txBox="1"/>
          <p:nvPr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EE947D4-1AFB-4421-B1CA-6F5D48B3E9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11779"/>
            <a:ext cx="365760" cy="246221"/>
          </a:xfrm>
        </p:spPr>
        <p:txBody>
          <a:bodyPr/>
          <a:lstStyle>
            <a:lvl1pPr algn="r">
              <a:defRPr sz="900"/>
            </a:lvl1pPr>
          </a:lstStyle>
          <a:p>
            <a:fld id="{0BEA70D1-255A-4E69-B65B-65237E7CF5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0FE666-67B1-41DB-B6F3-C736AAF7B355}"/>
              </a:ext>
            </a:extLst>
          </p:cNvPr>
          <p:cNvSpPr txBox="1"/>
          <p:nvPr userDrawn="1"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16198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C07FF07-D203-47E9-9D63-28E147697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198" y="2514600"/>
            <a:ext cx="1021603" cy="182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FEBBCDF4-280D-41CB-B0E0-1388BFA05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198" y="2514600"/>
            <a:ext cx="1021603" cy="182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40701893-CBFA-44CB-9A7C-1EEBC4C6B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5198" y="2514600"/>
            <a:ext cx="1021603" cy="1828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86268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range (1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00181C-FFC6-404D-B47C-59C2988ABCED}"/>
              </a:ext>
            </a:extLst>
          </p:cNvPr>
          <p:cNvSpPr/>
          <p:nvPr userDrawn="1"/>
        </p:nvSpPr>
        <p:spPr>
          <a:xfrm>
            <a:off x="1113182" y="194733"/>
            <a:ext cx="11370038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9EA18A1-9E6E-D44C-8FA8-C57622FF50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49855719"/>
              </p:ext>
            </p:extLst>
          </p:nvPr>
        </p:nvGraphicFramePr>
        <p:xfrm>
          <a:off x="2031999" y="719666"/>
          <a:ext cx="1005398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4728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range (1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00181C-FFC6-404D-B47C-59C2988ABCED}"/>
              </a:ext>
            </a:extLst>
          </p:cNvPr>
          <p:cNvSpPr/>
          <p:nvPr/>
        </p:nvSpPr>
        <p:spPr>
          <a:xfrm>
            <a:off x="1113182" y="194733"/>
            <a:ext cx="11370038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9EA18A1-9E6E-D44C-8FA8-C57622FF5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76305"/>
              </p:ext>
            </p:extLst>
          </p:nvPr>
        </p:nvGraphicFramePr>
        <p:xfrm>
          <a:off x="2031999" y="719666"/>
          <a:ext cx="1005398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4679A6C-DC8D-4BB4-AA4E-F4FA925757B0}"/>
              </a:ext>
            </a:extLst>
          </p:cNvPr>
          <p:cNvSpPr/>
          <p:nvPr userDrawn="1"/>
        </p:nvSpPr>
        <p:spPr>
          <a:xfrm>
            <a:off x="1113182" y="194733"/>
            <a:ext cx="11370038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1FBA769-DC2B-45FC-8175-8554E88CC6E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49855719"/>
              </p:ext>
            </p:extLst>
          </p:nvPr>
        </p:nvGraphicFramePr>
        <p:xfrm>
          <a:off x="2031999" y="719666"/>
          <a:ext cx="1005398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33682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Green (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7E0358-9E3D-4C75-8AEB-CD23E4DE4B92}"/>
              </a:ext>
            </a:extLst>
          </p:cNvPr>
          <p:cNvSpPr/>
          <p:nvPr userDrawn="1"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556BFE-1FFA-45CD-B233-631BDC4E7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696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Yellow (3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499807-121D-4099-9A67-AF985AC9DB54}"/>
              </a:ext>
            </a:extLst>
          </p:cNvPr>
          <p:cNvSpPr/>
          <p:nvPr userDrawn="1"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42A510-890C-4A82-952A-0AAFCB377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297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ink (4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54BCD8-E618-40F9-9022-F5F66306CA0C}"/>
              </a:ext>
            </a:extLst>
          </p:cNvPr>
          <p:cNvSpPr/>
          <p:nvPr userDrawn="1"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4609D4-BA4B-4234-8A59-E134CDC06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596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itle Slide - Orange (1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6E996B-0987-4D42-A93D-FD9CD5DDCCB6}"/>
              </a:ext>
            </a:extLst>
          </p:cNvPr>
          <p:cNvSpPr/>
          <p:nvPr userDrawn="1"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00181C-FFC6-404D-B47C-59C2988ABCED}"/>
              </a:ext>
            </a:extLst>
          </p:cNvPr>
          <p:cNvSpPr/>
          <p:nvPr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87358D-A360-437B-9D77-F1BE704B7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32D5180-0B65-4BC0-836E-A98E5742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2623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itle Slide - Green (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A602F-525E-4BA5-A37E-36D26A7312D0}"/>
              </a:ext>
            </a:extLst>
          </p:cNvPr>
          <p:cNvSpPr/>
          <p:nvPr userDrawn="1"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7E0358-9E3D-4C75-8AEB-CD23E4DE4B92}"/>
              </a:ext>
            </a:extLst>
          </p:cNvPr>
          <p:cNvSpPr/>
          <p:nvPr/>
        </p:nvSpPr>
        <p:spPr>
          <a:xfrm>
            <a:off x="410981" y="457200"/>
            <a:ext cx="11370038" cy="594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239614E-D522-4C61-9C8B-32CFAE10B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EBEB72E-696C-4B4A-A5B0-F62F538BE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5154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itle Slide - Yellow (3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499807-121D-4099-9A67-AF985AC9DB54}"/>
              </a:ext>
            </a:extLst>
          </p:cNvPr>
          <p:cNvSpPr/>
          <p:nvPr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8E0426-50D2-4704-B706-23F99551B064}"/>
              </a:ext>
            </a:extLst>
          </p:cNvPr>
          <p:cNvSpPr/>
          <p:nvPr userDrawn="1"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B28161C-FB92-407F-9989-355A9C787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BA3010D-5A54-44C8-B2B1-3DAE0E242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4764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itle Slide - Pink (4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54BCD8-E618-40F9-9022-F5F66306CA0C}"/>
              </a:ext>
            </a:extLst>
          </p:cNvPr>
          <p:cNvSpPr/>
          <p:nvPr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02E83-9931-45AD-B681-9DA9B98EBED0}"/>
              </a:ext>
            </a:extLst>
          </p:cNvPr>
          <p:cNvSpPr/>
          <p:nvPr userDrawn="1"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DD8594B-9116-443E-9883-ED679910C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686B06A-C099-47C2-84DA-773965369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2151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CE1FF7-0E79-46F8-83C7-7798257D7CF6}"/>
              </a:ext>
            </a:extLst>
          </p:cNvPr>
          <p:cNvSpPr txBox="1"/>
          <p:nvPr userDrawn="1"/>
        </p:nvSpPr>
        <p:spPr>
          <a:xfrm>
            <a:off x="365760" y="6627168"/>
            <a:ext cx="2387379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341D0D9-84E3-4B41-8541-E55D99309F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11779"/>
            <a:ext cx="365760" cy="246221"/>
          </a:xfrm>
        </p:spPr>
        <p:txBody>
          <a:bodyPr/>
          <a:lstStyle>
            <a:lvl1pPr algn="r">
              <a:defRPr sz="900"/>
            </a:lvl1pPr>
          </a:lstStyle>
          <a:p>
            <a:fld id="{0BEA70D1-255A-4E69-B65B-65237E7CF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2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Green (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7E0358-9E3D-4C75-8AEB-CD23E4DE4B92}"/>
              </a:ext>
            </a:extLst>
          </p:cNvPr>
          <p:cNvSpPr/>
          <p:nvPr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556BFE-1FFA-45CD-B233-631BDC4E7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7E145C-6F48-4BE7-841B-CBE51B4FCA9D}"/>
              </a:ext>
            </a:extLst>
          </p:cNvPr>
          <p:cNvSpPr/>
          <p:nvPr userDrawn="1"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66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Yellow (3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499807-121D-4099-9A67-AF985AC9DB54}"/>
              </a:ext>
            </a:extLst>
          </p:cNvPr>
          <p:cNvSpPr/>
          <p:nvPr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42A510-890C-4A82-952A-0AAFCB377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603D81-7239-4F85-A163-474D7B31A3CC}"/>
              </a:ext>
            </a:extLst>
          </p:cNvPr>
          <p:cNvSpPr/>
          <p:nvPr userDrawn="1"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99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Pink (4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54BCD8-E618-40F9-9022-F5F66306CA0C}"/>
              </a:ext>
            </a:extLst>
          </p:cNvPr>
          <p:cNvSpPr/>
          <p:nvPr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4609D4-BA4B-4234-8A59-E134CDC06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883CD-B1D3-4CA5-8768-249E3ED37F0E}"/>
              </a:ext>
            </a:extLst>
          </p:cNvPr>
          <p:cNvSpPr/>
          <p:nvPr userDrawn="1"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52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itle Slide - Orange (1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6E996B-0987-4D42-A93D-FD9CD5DDCCB6}"/>
              </a:ext>
            </a:extLst>
          </p:cNvPr>
          <p:cNvSpPr/>
          <p:nvPr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00181C-FFC6-404D-B47C-59C2988ABCED}"/>
              </a:ext>
            </a:extLst>
          </p:cNvPr>
          <p:cNvSpPr/>
          <p:nvPr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87358D-A360-437B-9D77-F1BE704B7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32D5180-0B65-4BC0-836E-A98E5742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60A76-01E0-47CB-B24F-8C9C3A9CECF9}"/>
              </a:ext>
            </a:extLst>
          </p:cNvPr>
          <p:cNvSpPr/>
          <p:nvPr userDrawn="1"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5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itle Slide - Green (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A602F-525E-4BA5-A37E-36D26A7312D0}"/>
              </a:ext>
            </a:extLst>
          </p:cNvPr>
          <p:cNvSpPr/>
          <p:nvPr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7E0358-9E3D-4C75-8AEB-CD23E4DE4B92}"/>
              </a:ext>
            </a:extLst>
          </p:cNvPr>
          <p:cNvSpPr/>
          <p:nvPr/>
        </p:nvSpPr>
        <p:spPr>
          <a:xfrm>
            <a:off x="410981" y="457200"/>
            <a:ext cx="11370038" cy="594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239614E-D522-4C61-9C8B-32CFAE10B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EBEB72E-696C-4B4A-A5B0-F62F538BE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F9C53-936B-4ADA-960A-327C9D32487E}"/>
              </a:ext>
            </a:extLst>
          </p:cNvPr>
          <p:cNvSpPr/>
          <p:nvPr userDrawn="1"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19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itle Slide - Yellow (3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499807-121D-4099-9A67-AF985AC9DB54}"/>
              </a:ext>
            </a:extLst>
          </p:cNvPr>
          <p:cNvSpPr/>
          <p:nvPr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8E0426-50D2-4704-B706-23F99551B064}"/>
              </a:ext>
            </a:extLst>
          </p:cNvPr>
          <p:cNvSpPr/>
          <p:nvPr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B28161C-FB92-407F-9989-355A9C787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BA3010D-5A54-44C8-B2B1-3DAE0E242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75B5B4-7237-476A-A423-BA4EC3BB6BF1}"/>
              </a:ext>
            </a:extLst>
          </p:cNvPr>
          <p:cNvSpPr/>
          <p:nvPr userDrawn="1"/>
        </p:nvSpPr>
        <p:spPr>
          <a:xfrm>
            <a:off x="457200" y="457200"/>
            <a:ext cx="11370038" cy="59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48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753464-669C-477A-8C09-7849AC5E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06DC5-B4CB-426F-B8AB-B129C768D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16685"/>
            <a:ext cx="10515600" cy="507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4F5A04-574D-4224-863F-CF1431021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11779"/>
            <a:ext cx="365760" cy="246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BEA70D1-255A-4E69-B65B-65237E7CF5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BD86F-DA0E-442A-835D-7DB73DCA774F}"/>
              </a:ext>
            </a:extLst>
          </p:cNvPr>
          <p:cNvSpPr txBox="1"/>
          <p:nvPr/>
        </p:nvSpPr>
        <p:spPr>
          <a:xfrm>
            <a:off x="12383589" y="20499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Wonder Colors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A195E-A5FD-4F67-9B8D-7D98CD2179FE}"/>
              </a:ext>
            </a:extLst>
          </p:cNvPr>
          <p:cNvSpPr/>
          <p:nvPr/>
        </p:nvSpPr>
        <p:spPr>
          <a:xfrm>
            <a:off x="12383589" y="578901"/>
            <a:ext cx="9144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900">
                <a:latin typeface="Calibri" panose="020F0502020204030204" pitchFamily="34" charset="0"/>
                <a:cs typeface="Calibri" panose="020F0502020204030204" pitchFamily="34" charset="0"/>
              </a:rPr>
              <a:t>Beet</a:t>
            </a:r>
          </a:p>
          <a:p>
            <a:pPr algn="l"/>
            <a:r>
              <a:rPr lang="en-US" sz="900">
                <a:latin typeface="Calibri" panose="020F0502020204030204" pitchFamily="34" charset="0"/>
                <a:cs typeface="Calibri" panose="020F0502020204030204" pitchFamily="34" charset="0"/>
              </a:rPr>
              <a:t>R160 G0 107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C49836-8559-4F6C-9A6E-049BCA48B3F0}"/>
              </a:ext>
            </a:extLst>
          </p:cNvPr>
          <p:cNvSpPr/>
          <p:nvPr/>
        </p:nvSpPr>
        <p:spPr>
          <a:xfrm>
            <a:off x="13297989" y="578901"/>
            <a:ext cx="914400" cy="1216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900">
                <a:latin typeface="Calibri" panose="020F0502020204030204" pitchFamily="34" charset="0"/>
                <a:cs typeface="Calibri" panose="020F0502020204030204" pitchFamily="34" charset="0"/>
              </a:rPr>
              <a:t>Orange</a:t>
            </a:r>
          </a:p>
          <a:p>
            <a:pPr algn="l"/>
            <a:r>
              <a:rPr lang="en-US" sz="900">
                <a:latin typeface="Calibri" panose="020F0502020204030204" pitchFamily="34" charset="0"/>
                <a:cs typeface="Calibri" panose="020F0502020204030204" pitchFamily="34" charset="0"/>
              </a:rPr>
              <a:t>R249 G92 B65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EC3AB1-A1F3-4656-B54D-30FDA8502968}"/>
              </a:ext>
            </a:extLst>
          </p:cNvPr>
          <p:cNvSpPr/>
          <p:nvPr/>
        </p:nvSpPr>
        <p:spPr>
          <a:xfrm>
            <a:off x="13297989" y="1791608"/>
            <a:ext cx="914400" cy="13040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900">
                <a:latin typeface="Calibri" panose="020F0502020204030204" pitchFamily="34" charset="0"/>
                <a:cs typeface="Calibri" panose="020F0502020204030204" pitchFamily="34" charset="0"/>
              </a:rPr>
              <a:t>Yellow</a:t>
            </a:r>
          </a:p>
          <a:p>
            <a:pPr algn="l"/>
            <a:r>
              <a:rPr lang="en-US" sz="900">
                <a:latin typeface="Calibri" panose="020F0502020204030204" pitchFamily="34" charset="0"/>
                <a:cs typeface="Calibri" panose="020F0502020204030204" pitchFamily="34" charset="0"/>
              </a:rPr>
              <a:t>R255 G181 B51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CDDD9F-8A7D-4100-8252-90D989439BA2}"/>
              </a:ext>
            </a:extLst>
          </p:cNvPr>
          <p:cNvSpPr/>
          <p:nvPr/>
        </p:nvSpPr>
        <p:spPr>
          <a:xfrm>
            <a:off x="13297989" y="3024921"/>
            <a:ext cx="914400" cy="12161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900">
                <a:latin typeface="Calibri" panose="020F0502020204030204" pitchFamily="34" charset="0"/>
                <a:cs typeface="Calibri" panose="020F0502020204030204" pitchFamily="34" charset="0"/>
              </a:rPr>
              <a:t>Green</a:t>
            </a:r>
          </a:p>
          <a:p>
            <a:pPr algn="l"/>
            <a:r>
              <a:rPr lang="en-US" sz="900">
                <a:latin typeface="Calibri" panose="020F0502020204030204" pitchFamily="34" charset="0"/>
                <a:cs typeface="Calibri" panose="020F0502020204030204" pitchFamily="34" charset="0"/>
              </a:rPr>
              <a:t>R158 G198 B48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E7B035-FBF2-4C27-A3DA-E8D1FBD5F824}"/>
              </a:ext>
            </a:extLst>
          </p:cNvPr>
          <p:cNvSpPr/>
          <p:nvPr/>
        </p:nvSpPr>
        <p:spPr>
          <a:xfrm>
            <a:off x="14212389" y="578901"/>
            <a:ext cx="9144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9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</a:t>
            </a:r>
          </a:p>
          <a:p>
            <a:pPr algn="l"/>
            <a:r>
              <a:rPr lang="en-US" sz="9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R35 G31 B32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B477B2-7788-4242-B476-2E7E2CE77719}"/>
              </a:ext>
            </a:extLst>
          </p:cNvPr>
          <p:cNvSpPr/>
          <p:nvPr/>
        </p:nvSpPr>
        <p:spPr>
          <a:xfrm>
            <a:off x="14212389" y="241074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White </a:t>
            </a:r>
          </a:p>
          <a:p>
            <a:pPr algn="l"/>
            <a:r>
              <a:rPr 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R255 G255 B255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A1DFAA-5AA5-48B4-B272-DDCA8F986369}"/>
              </a:ext>
            </a:extLst>
          </p:cNvPr>
          <p:cNvSpPr/>
          <p:nvPr/>
        </p:nvSpPr>
        <p:spPr>
          <a:xfrm>
            <a:off x="14212389" y="3326673"/>
            <a:ext cx="914400" cy="914400"/>
          </a:xfrm>
          <a:prstGeom prst="rect">
            <a:avLst/>
          </a:prstGeom>
          <a:solidFill>
            <a:srgbClr val="F0E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Warm White </a:t>
            </a:r>
          </a:p>
          <a:p>
            <a:pPr algn="l"/>
            <a:r>
              <a:rPr 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R240 G230 B225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DB4251-92FB-4C34-B53C-C92F08371608}"/>
              </a:ext>
            </a:extLst>
          </p:cNvPr>
          <p:cNvSpPr/>
          <p:nvPr/>
        </p:nvSpPr>
        <p:spPr>
          <a:xfrm>
            <a:off x="14212389" y="1494825"/>
            <a:ext cx="9144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9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Grey</a:t>
            </a:r>
          </a:p>
          <a:p>
            <a:pPr algn="l"/>
            <a:r>
              <a:rPr lang="en-US" sz="9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R243 G243  B243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6429D7-ED30-40C7-8142-96E8F62E8455}"/>
              </a:ext>
            </a:extLst>
          </p:cNvPr>
          <p:cNvSpPr txBox="1"/>
          <p:nvPr userDrawn="1"/>
        </p:nvSpPr>
        <p:spPr>
          <a:xfrm>
            <a:off x="12383589" y="20499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Wonder Colors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3A4C37-B1D0-40C8-9748-CB70C31697D1}"/>
              </a:ext>
            </a:extLst>
          </p:cNvPr>
          <p:cNvSpPr/>
          <p:nvPr userDrawn="1"/>
        </p:nvSpPr>
        <p:spPr>
          <a:xfrm>
            <a:off x="12383589" y="578901"/>
            <a:ext cx="9144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900">
                <a:latin typeface="Calibri" panose="020F0502020204030204" pitchFamily="34" charset="0"/>
                <a:cs typeface="Calibri" panose="020F0502020204030204" pitchFamily="34" charset="0"/>
              </a:rPr>
              <a:t>Beet</a:t>
            </a:r>
          </a:p>
          <a:p>
            <a:pPr algn="l"/>
            <a:r>
              <a:rPr lang="en-US" sz="900">
                <a:latin typeface="Calibri" panose="020F0502020204030204" pitchFamily="34" charset="0"/>
                <a:cs typeface="Calibri" panose="020F0502020204030204" pitchFamily="34" charset="0"/>
              </a:rPr>
              <a:t>R160 G0 107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AAEE23-1424-4F83-8EF5-B901942F793C}"/>
              </a:ext>
            </a:extLst>
          </p:cNvPr>
          <p:cNvSpPr/>
          <p:nvPr userDrawn="1"/>
        </p:nvSpPr>
        <p:spPr>
          <a:xfrm>
            <a:off x="13297989" y="578901"/>
            <a:ext cx="914400" cy="1216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900">
                <a:latin typeface="Calibri" panose="020F0502020204030204" pitchFamily="34" charset="0"/>
                <a:cs typeface="Calibri" panose="020F0502020204030204" pitchFamily="34" charset="0"/>
              </a:rPr>
              <a:t>Orange</a:t>
            </a:r>
          </a:p>
          <a:p>
            <a:pPr algn="l"/>
            <a:r>
              <a:rPr lang="en-US" sz="900">
                <a:latin typeface="Calibri" panose="020F0502020204030204" pitchFamily="34" charset="0"/>
                <a:cs typeface="Calibri" panose="020F0502020204030204" pitchFamily="34" charset="0"/>
              </a:rPr>
              <a:t>R249 G92 B65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6CD5EE-74EB-40D4-9706-4A1E487D46EA}"/>
              </a:ext>
            </a:extLst>
          </p:cNvPr>
          <p:cNvSpPr/>
          <p:nvPr userDrawn="1"/>
        </p:nvSpPr>
        <p:spPr>
          <a:xfrm>
            <a:off x="13297989" y="1791608"/>
            <a:ext cx="914400" cy="13040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900">
                <a:latin typeface="Calibri" panose="020F0502020204030204" pitchFamily="34" charset="0"/>
                <a:cs typeface="Calibri" panose="020F0502020204030204" pitchFamily="34" charset="0"/>
              </a:rPr>
              <a:t>Yellow</a:t>
            </a:r>
          </a:p>
          <a:p>
            <a:pPr algn="l"/>
            <a:r>
              <a:rPr lang="en-US" sz="900">
                <a:latin typeface="Calibri" panose="020F0502020204030204" pitchFamily="34" charset="0"/>
                <a:cs typeface="Calibri" panose="020F0502020204030204" pitchFamily="34" charset="0"/>
              </a:rPr>
              <a:t>R255 G181 B51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A00382-7678-4170-8648-B12B6B7CAE73}"/>
              </a:ext>
            </a:extLst>
          </p:cNvPr>
          <p:cNvSpPr/>
          <p:nvPr userDrawn="1"/>
        </p:nvSpPr>
        <p:spPr>
          <a:xfrm>
            <a:off x="13297989" y="3024921"/>
            <a:ext cx="914400" cy="12161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900">
                <a:latin typeface="Calibri" panose="020F0502020204030204" pitchFamily="34" charset="0"/>
                <a:cs typeface="Calibri" panose="020F0502020204030204" pitchFamily="34" charset="0"/>
              </a:rPr>
              <a:t>Green</a:t>
            </a:r>
          </a:p>
          <a:p>
            <a:pPr algn="l"/>
            <a:r>
              <a:rPr lang="en-US" sz="900">
                <a:latin typeface="Calibri" panose="020F0502020204030204" pitchFamily="34" charset="0"/>
                <a:cs typeface="Calibri" panose="020F0502020204030204" pitchFamily="34" charset="0"/>
              </a:rPr>
              <a:t>R158 G198 B48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BC06A7-6ADE-4F28-B841-546FC3184370}"/>
              </a:ext>
            </a:extLst>
          </p:cNvPr>
          <p:cNvSpPr/>
          <p:nvPr userDrawn="1"/>
        </p:nvSpPr>
        <p:spPr>
          <a:xfrm>
            <a:off x="14212389" y="578901"/>
            <a:ext cx="9144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9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</a:t>
            </a:r>
          </a:p>
          <a:p>
            <a:pPr algn="l"/>
            <a:r>
              <a:rPr lang="en-US" sz="9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R35 G31 B32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12F857-60A0-449A-9939-C0587F8CA6ED}"/>
              </a:ext>
            </a:extLst>
          </p:cNvPr>
          <p:cNvSpPr/>
          <p:nvPr userDrawn="1"/>
        </p:nvSpPr>
        <p:spPr>
          <a:xfrm>
            <a:off x="14212389" y="241074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White </a:t>
            </a:r>
          </a:p>
          <a:p>
            <a:pPr algn="l"/>
            <a:r>
              <a:rPr 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R255 G255 B255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D0A653-5F04-490F-9D4D-975F0BC539D2}"/>
              </a:ext>
            </a:extLst>
          </p:cNvPr>
          <p:cNvSpPr/>
          <p:nvPr userDrawn="1"/>
        </p:nvSpPr>
        <p:spPr>
          <a:xfrm>
            <a:off x="14212389" y="3326673"/>
            <a:ext cx="914400" cy="914400"/>
          </a:xfrm>
          <a:prstGeom prst="rect">
            <a:avLst/>
          </a:prstGeom>
          <a:solidFill>
            <a:srgbClr val="F0E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Warm White </a:t>
            </a:r>
          </a:p>
          <a:p>
            <a:pPr algn="l"/>
            <a:r>
              <a:rPr 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R240 G230 B225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3872B6-BAD1-4245-B879-E1ED3DF1D29E}"/>
              </a:ext>
            </a:extLst>
          </p:cNvPr>
          <p:cNvSpPr/>
          <p:nvPr userDrawn="1"/>
        </p:nvSpPr>
        <p:spPr>
          <a:xfrm>
            <a:off x="14212389" y="1494825"/>
            <a:ext cx="9144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9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Grey</a:t>
            </a:r>
          </a:p>
          <a:p>
            <a:pPr algn="l"/>
            <a:r>
              <a:rPr lang="en-US" sz="9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R243 G243  B243 </a:t>
            </a:r>
          </a:p>
        </p:txBody>
      </p:sp>
    </p:spTree>
    <p:extLst>
      <p:ext uri="{BB962C8B-B14F-4D97-AF65-F5344CB8AC3E}">
        <p14:creationId xmlns:p14="http://schemas.microsoft.com/office/powerpoint/2010/main" val="32693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26" r:id="rId29"/>
    <p:sldLayoutId id="2147483727" r:id="rId30"/>
    <p:sldLayoutId id="2147483728" r:id="rId31"/>
    <p:sldLayoutId id="2147483729" r:id="rId32"/>
    <p:sldLayoutId id="2147483700" r:id="rId33"/>
    <p:sldLayoutId id="2147483701" r:id="rId34"/>
    <p:sldLayoutId id="2147483699" r:id="rId35"/>
    <p:sldLayoutId id="2147483702" r:id="rId36"/>
    <p:sldLayoutId id="2147483730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Sabon Next LT" panose="020B0502040204020203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B_24F55D7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odtruckinc.sharepoint.com/:x:/s/v1.4MobileKitchen/Eb9en12QmaZGhJXFZyW9Dk4Bex6gPlShUPz3OYh4nlph3w?e=ldzlYE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techgenerators.com/products/30-kw-open-diesel-tier-4-generator-pti-30" TargetMode="External"/><Relationship Id="rId2" Type="http://schemas.microsoft.com/office/2018/10/relationships/comments" Target="../comments/modernComment_122_232F8A5C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6_15C260E0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8_91C2D3D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432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62B870-F6B3-4837-8BB0-83E20855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Reference (rear mount gen on 1.3)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AEF1B-34B0-419F-8005-290B8191E6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70D1-255A-4E69-B65B-65237E7CF57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DA7AE-98E6-460E-813A-FEA068626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159463"/>
            <a:ext cx="4841507" cy="5333411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Picture on right is of AMY which features the PTI-30 with a rear mount</a:t>
            </a:r>
          </a:p>
          <a:p>
            <a:r>
              <a:rPr lang="en-US"/>
              <a:t>There is an enclosure to block out sound and fumes to the kitchen</a:t>
            </a:r>
          </a:p>
          <a:p>
            <a:r>
              <a:rPr lang="en-US"/>
              <a:t>Large vents on curbside and streetside without acoustic treatment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CB1BDC98-0E70-465A-8567-A7794B506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1" t="1685" r="24368" b="14106"/>
          <a:stretch/>
        </p:blipFill>
        <p:spPr bwMode="auto">
          <a:xfrm>
            <a:off x="5451107" y="1159464"/>
            <a:ext cx="6468177" cy="453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03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62B870-F6B3-4837-8BB0-83E20855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Reference (1.3 Block Diagram)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AEF1B-34B0-419F-8005-290B8191E6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70D1-255A-4E69-B65B-65237E7CF57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BD706F-2701-4166-9E8B-77189D6AE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109" y="1126712"/>
            <a:ext cx="9685781" cy="560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4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62B870-F6B3-4837-8BB0-83E20855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Reference (1.3 Gen to Load Center)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AEF1B-34B0-419F-8005-290B8191E6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70D1-255A-4E69-B65B-65237E7CF57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B3B93-165C-400C-9C64-7116C18DB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17" y="1075579"/>
            <a:ext cx="8624253" cy="51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02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68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78652-B75C-4747-944A-C52EA5A999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MK1.4 +AC Generator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56F5F-3B15-4D25-A99C-75CC1B517A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November 21</a:t>
            </a:r>
            <a:r>
              <a:rPr lang="en-US" baseline="30000"/>
              <a:t>st</a:t>
            </a:r>
            <a:r>
              <a:rPr lang="en-US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782528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3DFC33-DC14-4C7C-8EE5-7FF1017D2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0B1FF4-0FBB-4878-B885-CD19A26C24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/>
              <a:t>Problem Statement</a:t>
            </a:r>
          </a:p>
          <a:p>
            <a:r>
              <a:rPr lang="en-US" sz="2000"/>
              <a:t>Mitigation Plans</a:t>
            </a:r>
          </a:p>
          <a:p>
            <a:r>
              <a:rPr lang="en-US" sz="2000"/>
              <a:t>1.4+AC Generator next steps</a:t>
            </a:r>
          </a:p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F644F81-DDAA-48F3-B933-3D416BA001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70D1-255A-4E69-B65B-65237E7CF57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2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62B870-F6B3-4837-8BB0-83E20855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744F9E-0832-452A-A990-7480E3BAA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Chip shortages constrain the supply of Bel inverters.  The 1.4 requires (2) Bel Inverters (Arena P/N 10000663, </a:t>
            </a:r>
            <a:r>
              <a:rPr lang="en-US" err="1"/>
              <a:t>Mfg</a:t>
            </a:r>
            <a:r>
              <a:rPr lang="en-US"/>
              <a:t> P/N BCV200-350-8S577).</a:t>
            </a:r>
          </a:p>
          <a:p>
            <a:r>
              <a:rPr lang="en-US"/>
              <a:t>Delivery of production quantities of inverters were pushed back from Jan 2022 to June 2022</a:t>
            </a:r>
          </a:p>
          <a:p>
            <a:r>
              <a:rPr lang="en-US"/>
              <a:t>There is line of sight on (70) MK’s worth of inverters, allowing for a total of ~110 MK’s to be built by EOY</a:t>
            </a:r>
          </a:p>
          <a:p>
            <a:r>
              <a:rPr lang="en-US"/>
              <a:t>It is necessary to target a solution first for the Sprinter platform as we must build on Sprinters until receiving Transits in ~March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AEF1B-34B0-419F-8005-290B8191E6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70D1-255A-4E69-B65B-65237E7CF5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6002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62B870-F6B3-4837-8BB0-83E20855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Mitigation Plan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744F9E-0832-452A-A990-7480E3BAA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Find replacement for Bel inverter</a:t>
            </a:r>
          </a:p>
          <a:p>
            <a:pPr lvl="1"/>
            <a:r>
              <a:rPr lang="en-US"/>
              <a:t>Requirement's sheet created</a:t>
            </a:r>
          </a:p>
          <a:p>
            <a:pPr lvl="1"/>
            <a:r>
              <a:rPr lang="en-US"/>
              <a:t>List of inverters researched in the past has been shared </a:t>
            </a:r>
            <a:r>
              <a:rPr lang="en-US">
                <a:hlinkClick r:id="rId2"/>
              </a:rPr>
              <a:t>(linked here)</a:t>
            </a:r>
            <a:endParaRPr lang="en-US"/>
          </a:p>
          <a:p>
            <a:pPr lvl="1"/>
            <a:r>
              <a:rPr lang="en-US"/>
              <a:t>Replacements are scarce, and will also require SW work to integrate into our control</a:t>
            </a:r>
          </a:p>
          <a:p>
            <a:r>
              <a:rPr lang="en-US"/>
              <a:t>Utilize an AC generator (like the 1.3), bypassing the need for inverters</a:t>
            </a:r>
          </a:p>
          <a:p>
            <a:pPr lvl="1"/>
            <a:r>
              <a:rPr lang="en-US"/>
              <a:t>Can prototype with available </a:t>
            </a:r>
            <a:r>
              <a:rPr lang="en-US" err="1"/>
              <a:t>PowerTech</a:t>
            </a:r>
            <a:r>
              <a:rPr lang="en-US"/>
              <a:t> PTI-30 30kW diesel generator in stock in Lawton (8 in stock)</a:t>
            </a:r>
          </a:p>
          <a:p>
            <a:pPr lvl="2"/>
            <a:r>
              <a:rPr lang="en-US"/>
              <a:t>Powertech getting back to us with availability of 25kW and 30kW diesel generators</a:t>
            </a:r>
          </a:p>
          <a:p>
            <a:pPr lvl="2"/>
            <a:endParaRPr lang="en-US"/>
          </a:p>
          <a:p>
            <a:pPr lvl="1"/>
            <a:r>
              <a:rPr lang="en-US"/>
              <a:t>Mount in rear battery compartment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AEF1B-34B0-419F-8005-290B8191E6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70D1-255A-4E69-B65B-65237E7CF57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3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62B870-F6B3-4837-8BB0-83E20855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1.4+AC Generator 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744F9E-0832-452A-A990-7480E3BAA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Identify generator options</a:t>
            </a:r>
          </a:p>
          <a:p>
            <a:pPr lvl="1"/>
            <a:r>
              <a:rPr lang="en-US"/>
              <a:t>First choice would be the </a:t>
            </a:r>
            <a:r>
              <a:rPr lang="en-US" err="1"/>
              <a:t>PowerTech</a:t>
            </a:r>
            <a:r>
              <a:rPr lang="en-US"/>
              <a:t> PTI-30 </a:t>
            </a:r>
            <a:r>
              <a:rPr lang="en-US">
                <a:hlinkClick r:id="rId3"/>
              </a:rPr>
              <a:t>(linked here)</a:t>
            </a:r>
            <a:r>
              <a:rPr lang="en-US"/>
              <a:t> as we have inventory for prototyping in house, and we are familiar with this unit from the 1.3</a:t>
            </a:r>
          </a:p>
          <a:p>
            <a:pPr lvl="2"/>
            <a:r>
              <a:rPr lang="en-US"/>
              <a:t>(8) in stock in Lawton</a:t>
            </a:r>
          </a:p>
          <a:p>
            <a:pPr lvl="2"/>
            <a:r>
              <a:rPr lang="en-US"/>
              <a:t>Additional quantities available in February (Patrick to confirm numbers)</a:t>
            </a:r>
          </a:p>
          <a:p>
            <a:pPr lvl="2"/>
            <a:r>
              <a:rPr lang="en-US"/>
              <a:t>Preferable to find a gas replacement for use on Transit</a:t>
            </a:r>
          </a:p>
          <a:p>
            <a:pPr lvl="1"/>
            <a:r>
              <a:rPr lang="en-US"/>
              <a:t>Complete survey for additional generators </a:t>
            </a:r>
          </a:p>
          <a:p>
            <a:pPr lvl="2"/>
            <a:r>
              <a:rPr lang="en-US"/>
              <a:t>Requirements</a:t>
            </a:r>
          </a:p>
          <a:p>
            <a:pPr lvl="3"/>
            <a:r>
              <a:rPr lang="en-US"/>
              <a:t>25kW+ output range with 120VAC/240VAC output</a:t>
            </a:r>
          </a:p>
          <a:p>
            <a:pPr lvl="3"/>
            <a:r>
              <a:rPr lang="en-US"/>
              <a:t>Weight &lt;1,250 </a:t>
            </a:r>
            <a:r>
              <a:rPr lang="en-US" err="1"/>
              <a:t>lbs</a:t>
            </a:r>
            <a:endParaRPr lang="en-US"/>
          </a:p>
          <a:p>
            <a:pPr lvl="3"/>
            <a:r>
              <a:rPr lang="en-US"/>
              <a:t>Prefer Diesel for Sprinter, gas for Transit </a:t>
            </a:r>
          </a:p>
          <a:p>
            <a:pPr lvl="4"/>
            <a:r>
              <a:rPr lang="en-US"/>
              <a:t>Gas may be a challenge due to a DOT regulation on gas fuel flow</a:t>
            </a:r>
          </a:p>
          <a:p>
            <a:pPr lvl="3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AEF1B-34B0-419F-8005-290B8191E6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70D1-255A-4E69-B65B-65237E7CF57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1817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62B870-F6B3-4837-8BB0-83E20855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1.4+AC Generator 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744F9E-0832-452A-A990-7480E3BAA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Solidify requirements</a:t>
            </a:r>
          </a:p>
          <a:p>
            <a:pPr lvl="1"/>
            <a:r>
              <a:rPr lang="en-US"/>
              <a:t>Do we need shore power transfer switch for refrigeration, heat, and charging aux battery?  Yes.</a:t>
            </a:r>
          </a:p>
          <a:p>
            <a:pPr lvl="1"/>
            <a:r>
              <a:rPr lang="en-US"/>
              <a:t>Do we want to build in 1.4 charging capability?  We could put (3) 240V, 50A receptacles that would allow (2) MK’s charging at 50A, or up to (4) charging at 30A</a:t>
            </a:r>
          </a:p>
          <a:p>
            <a:pPr lvl="2"/>
            <a:r>
              <a:rPr lang="en-US"/>
              <a:t>Go w/(2) receptacles per MK</a:t>
            </a:r>
          </a:p>
          <a:p>
            <a:pPr lvl="2"/>
            <a:r>
              <a:rPr lang="en-US"/>
              <a:t>If we are charging, it would be beneficial to have a larger fuel supply to avoid need for overnight filling</a:t>
            </a:r>
          </a:p>
          <a:p>
            <a:pPr lvl="3"/>
            <a:r>
              <a:rPr lang="en-US"/>
              <a:t>Not possible for sprinter</a:t>
            </a:r>
          </a:p>
          <a:p>
            <a:pPr lvl="1"/>
            <a:r>
              <a:rPr lang="en-US"/>
              <a:t>Determine if we can go w/AC refrigeration compressors, evaluate 24VDC converter</a:t>
            </a:r>
          </a:p>
          <a:p>
            <a:pPr lvl="3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AEF1B-34B0-419F-8005-290B8191E6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70D1-255A-4E69-B65B-65237E7CF57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03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62B870-F6B3-4837-8BB0-83E20855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1.4+AC Generator 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744F9E-0832-452A-A990-7480E3BAA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Design and Prototype</a:t>
            </a:r>
          </a:p>
          <a:p>
            <a:pPr lvl="1"/>
            <a:r>
              <a:rPr lang="en-US"/>
              <a:t>Design a prototype consisting of</a:t>
            </a:r>
          </a:p>
          <a:p>
            <a:pPr lvl="2"/>
            <a:r>
              <a:rPr lang="en-US"/>
              <a:t>Rear mount PTI-30 Generator</a:t>
            </a:r>
          </a:p>
          <a:p>
            <a:pPr lvl="3"/>
            <a:r>
              <a:rPr lang="en-US"/>
              <a:t>Kick-off 20G assessment w/</a:t>
            </a:r>
            <a:r>
              <a:rPr lang="en-US" err="1"/>
              <a:t>EASi</a:t>
            </a:r>
            <a:r>
              <a:rPr lang="en-US"/>
              <a:t> </a:t>
            </a:r>
          </a:p>
          <a:p>
            <a:pPr lvl="3"/>
            <a:r>
              <a:rPr lang="en-US"/>
              <a:t>Kick-off acoustic enclosure design </a:t>
            </a:r>
          </a:p>
          <a:p>
            <a:pPr lvl="4"/>
            <a:r>
              <a:rPr lang="en-US"/>
              <a:t>Take baseline reading on AMY, estimate where we can net out w/improvements</a:t>
            </a:r>
          </a:p>
          <a:p>
            <a:pPr lvl="3"/>
            <a:r>
              <a:rPr lang="en-US"/>
              <a:t>Run fuel pickup</a:t>
            </a:r>
          </a:p>
          <a:p>
            <a:pPr lvl="2"/>
            <a:r>
              <a:rPr lang="en-US"/>
              <a:t>Prototype harnesses and changes to load center</a:t>
            </a:r>
          </a:p>
          <a:p>
            <a:pPr lvl="3"/>
            <a:r>
              <a:rPr lang="en-US"/>
              <a:t>Locate switch on bulkhead</a:t>
            </a:r>
          </a:p>
          <a:p>
            <a:pPr lvl="3"/>
            <a:r>
              <a:rPr lang="en-US"/>
              <a:t>Evaluate split vs. single load center</a:t>
            </a:r>
          </a:p>
          <a:p>
            <a:pPr lvl="2"/>
            <a:r>
              <a:rPr lang="en-US"/>
              <a:t>Design in 12V power supply (aux batteries) for 12V needs </a:t>
            </a:r>
          </a:p>
          <a:p>
            <a:pPr lvl="2"/>
            <a:r>
              <a:rPr lang="en-US"/>
              <a:t>Specify and source a rectifier or swap to AC compressors for refrigeration</a:t>
            </a:r>
          </a:p>
          <a:p>
            <a:pPr lvl="2"/>
            <a:r>
              <a:rPr lang="en-US"/>
              <a:t>Identify potential locations for garbage</a:t>
            </a:r>
          </a:p>
          <a:p>
            <a:pPr lvl="2"/>
            <a:endParaRPr lang="en-US"/>
          </a:p>
          <a:p>
            <a:pPr lvl="3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AEF1B-34B0-419F-8005-290B8191E6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70D1-255A-4E69-B65B-65237E7CF57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7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62B870-F6B3-4837-8BB0-83E20855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1.4+AC Generator 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744F9E-0832-452A-A990-7480E3BAA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Balance impact on 2.0</a:t>
            </a:r>
          </a:p>
          <a:p>
            <a:pPr lvl="1"/>
            <a:r>
              <a:rPr lang="en-US"/>
              <a:t>Do we need to shift and incorporate the generator into the launch config of the MK2.0 (Transit)?  Yes.</a:t>
            </a:r>
          </a:p>
          <a:p>
            <a:r>
              <a:rPr lang="en-US" b="1"/>
              <a:t>Prototype vehicle</a:t>
            </a:r>
          </a:p>
          <a:p>
            <a:pPr lvl="1"/>
            <a:r>
              <a:rPr lang="en-US"/>
              <a:t>Consider using IVY for prototype #1 (not production)</a:t>
            </a:r>
          </a:p>
          <a:p>
            <a:pPr lvl="1"/>
            <a:r>
              <a:rPr lang="en-US"/>
              <a:t>Use production 1.4 for vehicle #2</a:t>
            </a:r>
          </a:p>
          <a:p>
            <a:r>
              <a:rPr lang="en-US" b="1"/>
              <a:t>Schedule a Design Review for Gen variant (Op’s + Legal)</a:t>
            </a:r>
          </a:p>
          <a:p>
            <a:pPr lvl="1"/>
            <a:r>
              <a:rPr lang="en-US"/>
              <a:t>Noise – Where do we think we will end up</a:t>
            </a:r>
          </a:p>
          <a:p>
            <a:pPr lvl="1"/>
            <a:r>
              <a:rPr lang="en-US"/>
              <a:t>Trash – What will we loose</a:t>
            </a:r>
          </a:p>
          <a:p>
            <a:pPr lvl="1"/>
            <a:r>
              <a:rPr lang="en-US"/>
              <a:t>Include Mike D, Logan, Culinary, Legal</a:t>
            </a:r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3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AEF1B-34B0-419F-8005-290B8191E6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70D1-255A-4E69-B65B-65237E7CF57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6453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Wonder">
  <a:themeElements>
    <a:clrScheme name="Custom 2">
      <a:dk1>
        <a:srgbClr val="231F20"/>
      </a:dk1>
      <a:lt1>
        <a:srgbClr val="FFFFFF"/>
      </a:lt1>
      <a:dk2>
        <a:srgbClr val="A0006B"/>
      </a:dk2>
      <a:lt2>
        <a:srgbClr val="F3F3F3"/>
      </a:lt2>
      <a:accent1>
        <a:srgbClr val="A0006B"/>
      </a:accent1>
      <a:accent2>
        <a:srgbClr val="F95C41"/>
      </a:accent2>
      <a:accent3>
        <a:srgbClr val="9EC630"/>
      </a:accent3>
      <a:accent4>
        <a:srgbClr val="FFB533"/>
      </a:accent4>
      <a:accent5>
        <a:srgbClr val="FF959B"/>
      </a:accent5>
      <a:accent6>
        <a:srgbClr val="006345"/>
      </a:accent6>
      <a:hlink>
        <a:srgbClr val="000000"/>
      </a:hlink>
      <a:folHlink>
        <a:srgbClr val="000000"/>
      </a:folHlink>
    </a:clrScheme>
    <a:fontScheme name="Wonder Font">
      <a:majorFont>
        <a:latin typeface="Basis Grotesque Pro"/>
        <a:ea typeface=""/>
        <a:cs typeface=""/>
      </a:majorFont>
      <a:minorFont>
        <a:latin typeface="Basis Grotesque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MF PPT Template" id="{4C767C59-039A-4AFE-B57E-7870481DFAA5}" vid="{4FDAF4C1-D195-4726-9CA9-54D5FBDEB5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8EDCFD6646844A9D5483C1A202BAA6" ma:contentTypeVersion="16" ma:contentTypeDescription="Create a new document." ma:contentTypeScope="" ma:versionID="d93d3ead901c501865f4692e982ef3d0">
  <xsd:schema xmlns:xsd="http://www.w3.org/2001/XMLSchema" xmlns:xs="http://www.w3.org/2001/XMLSchema" xmlns:p="http://schemas.microsoft.com/office/2006/metadata/properties" xmlns:ns2="6359ad84-b4de-488e-a052-f23be54dfd20" xmlns:ns3="380f2764-d4a6-4114-9637-4641e6adace0" xmlns:ns4="872877ae-a410-445f-835b-653367d2e530" targetNamespace="http://schemas.microsoft.com/office/2006/metadata/properties" ma:root="true" ma:fieldsID="cd674f9562f1f5b4c1b793251b3e165d" ns2:_="" ns3:_="" ns4:_="">
    <xsd:import namespace="6359ad84-b4de-488e-a052-f23be54dfd20"/>
    <xsd:import namespace="380f2764-d4a6-4114-9637-4641e6adace0"/>
    <xsd:import namespace="872877ae-a410-445f-835b-653367d2e5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59ad84-b4de-488e-a052-f23be54dfd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f2764-d4a6-4114-9637-4641e6ada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a81d85d-ab9f-43c9-b467-086d0af365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2877ae-a410-445f-835b-653367d2e53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b8cd933-8185-4a1b-af7e-4546f4e6d2df}" ma:internalName="TaxCatchAll" ma:showField="CatchAllData" ma:web="6359ad84-b4de-488e-a052-f23be54dfd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0f2764-d4a6-4114-9637-4641e6adace0">
      <Terms xmlns="http://schemas.microsoft.com/office/infopath/2007/PartnerControls"/>
    </lcf76f155ced4ddcb4097134ff3c332f>
    <TaxCatchAll xmlns="872877ae-a410-445f-835b-653367d2e530" xsi:nil="true"/>
  </documentManagement>
</p:properties>
</file>

<file path=customXml/itemProps1.xml><?xml version="1.0" encoding="utf-8"?>
<ds:datastoreItem xmlns:ds="http://schemas.openxmlformats.org/officeDocument/2006/customXml" ds:itemID="{768103E9-F8D6-44DC-8AB0-D5076440B8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0EEE6D-7D57-4E87-B13F-F3D7C126E14D}"/>
</file>

<file path=customXml/itemProps3.xml><?xml version="1.0" encoding="utf-8"?>
<ds:datastoreItem xmlns:ds="http://schemas.openxmlformats.org/officeDocument/2006/customXml" ds:itemID="{ADD4E43A-73E5-487E-8911-B40D4246BDE5}">
  <ds:schemaRefs>
    <ds:schemaRef ds:uri="3c49ede4-30dc-42b8-8f03-8dab3eb4d39e"/>
    <ds:schemaRef ds:uri="54daf77c-5b62-46de-8593-85054d870fa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RMF PPT Template (1)</Template>
  <TotalTime>0</TotalTime>
  <Words>677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Basis Grotesque Pro</vt:lpstr>
      <vt:lpstr>Arial</vt:lpstr>
      <vt:lpstr>Wonder</vt:lpstr>
      <vt:lpstr>PowerPoint Presentation</vt:lpstr>
      <vt:lpstr>MK1.4 +AC Generator</vt:lpstr>
      <vt:lpstr>Outline</vt:lpstr>
      <vt:lpstr>Problem</vt:lpstr>
      <vt:lpstr>Mitigation Plan</vt:lpstr>
      <vt:lpstr>1.4+AC Generator next steps</vt:lpstr>
      <vt:lpstr>1.4+AC Generator next steps</vt:lpstr>
      <vt:lpstr>1.4+AC Generator next steps</vt:lpstr>
      <vt:lpstr>1.4+AC Generator next steps</vt:lpstr>
      <vt:lpstr>Reference (rear mount gen on 1.3)</vt:lpstr>
      <vt:lpstr>Reference (1.3 Block Diagram)</vt:lpstr>
      <vt:lpstr>Reference (1.3 Gen to Load Center)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Veisz</dc:creator>
  <cp:lastModifiedBy>Muraly Balasunderam</cp:lastModifiedBy>
  <cp:revision>2</cp:revision>
  <dcterms:created xsi:type="dcterms:W3CDTF">2021-02-11T01:49:34Z</dcterms:created>
  <dcterms:modified xsi:type="dcterms:W3CDTF">2021-11-23T12:21:53Z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0x010100EA8EDCFD6646844A9D5483C1A202BAA6</vt:lpwstr>
  </property>
</Properties>
</file>