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C3D22-82D4-4D0E-80F7-5C33269F130B}" v="2" dt="2022-01-18T15:30:49.491"/>
    <p1510:client id="{5B66A7DA-B7CC-4BB3-BD27-725090D8BCF9}" v="4" dt="2022-03-01T20:09:01.764"/>
    <p1510:client id="{828B57FF-10DE-445D-8C16-9B3E7F5659C2}" v="1" dt="2022-01-18T14:35:39.952"/>
    <p1510:client id="{DCF457CA-790B-4C41-A3F9-38D0365DCA35}" v="2" dt="2022-01-18T15:24:59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154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schke, Randall" userId="S::rkatschke@actalentservices.com::e9e75567-35d6-4d52-8bf8-85fc946ce659" providerId="AD" clId="Web-{828B57FF-10DE-445D-8C16-9B3E7F5659C2}"/>
    <pc:docChg chg="modSld">
      <pc:chgData name="Katschke, Randall" userId="S::rkatschke@actalentservices.com::e9e75567-35d6-4d52-8bf8-85fc946ce659" providerId="AD" clId="Web-{828B57FF-10DE-445D-8C16-9B3E7F5659C2}" dt="2022-01-18T14:35:39.952" v="0" actId="1076"/>
      <pc:docMkLst>
        <pc:docMk/>
      </pc:docMkLst>
      <pc:sldChg chg="modSp">
        <pc:chgData name="Katschke, Randall" userId="S::rkatschke@actalentservices.com::e9e75567-35d6-4d52-8bf8-85fc946ce659" providerId="AD" clId="Web-{828B57FF-10DE-445D-8C16-9B3E7F5659C2}" dt="2022-01-18T14:35:39.952" v="0" actId="1076"/>
        <pc:sldMkLst>
          <pc:docMk/>
          <pc:sldMk cId="818005232" sldId="258"/>
        </pc:sldMkLst>
        <pc:grpChg chg="mod">
          <ac:chgData name="Katschke, Randall" userId="S::rkatschke@actalentservices.com::e9e75567-35d6-4d52-8bf8-85fc946ce659" providerId="AD" clId="Web-{828B57FF-10DE-445D-8C16-9B3E7F5659C2}" dt="2022-01-18T14:35:39.952" v="0" actId="1076"/>
          <ac:grpSpMkLst>
            <pc:docMk/>
            <pc:sldMk cId="818005232" sldId="258"/>
            <ac:grpSpMk id="12" creationId="{9E92C77A-3CF4-49B7-9ECF-9A2AB589B57D}"/>
          </ac:grpSpMkLst>
        </pc:grpChg>
      </pc:sldChg>
    </pc:docChg>
  </pc:docChgLst>
  <pc:docChgLst>
    <pc:chgData name="Katschke, Randall" userId="S::rkatschke@actalentservices.com::e9e75567-35d6-4d52-8bf8-85fc946ce659" providerId="AD" clId="Web-{382C3D22-82D4-4D0E-80F7-5C33269F130B}"/>
    <pc:docChg chg="modSld">
      <pc:chgData name="Katschke, Randall" userId="S::rkatschke@actalentservices.com::e9e75567-35d6-4d52-8bf8-85fc946ce659" providerId="AD" clId="Web-{382C3D22-82D4-4D0E-80F7-5C33269F130B}" dt="2022-01-18T15:30:49.491" v="1" actId="1076"/>
      <pc:docMkLst>
        <pc:docMk/>
      </pc:docMkLst>
      <pc:sldChg chg="modSp">
        <pc:chgData name="Katschke, Randall" userId="S::rkatschke@actalentservices.com::e9e75567-35d6-4d52-8bf8-85fc946ce659" providerId="AD" clId="Web-{382C3D22-82D4-4D0E-80F7-5C33269F130B}" dt="2022-01-18T15:30:49.491" v="1" actId="1076"/>
        <pc:sldMkLst>
          <pc:docMk/>
          <pc:sldMk cId="818005232" sldId="258"/>
        </pc:sldMkLst>
        <pc:grpChg chg="mod">
          <ac:chgData name="Katschke, Randall" userId="S::rkatschke@actalentservices.com::e9e75567-35d6-4d52-8bf8-85fc946ce659" providerId="AD" clId="Web-{382C3D22-82D4-4D0E-80F7-5C33269F130B}" dt="2022-01-18T15:30:49.491" v="1" actId="1076"/>
          <ac:grpSpMkLst>
            <pc:docMk/>
            <pc:sldMk cId="818005232" sldId="258"/>
            <ac:grpSpMk id="12" creationId="{9E92C77A-3CF4-49B7-9ECF-9A2AB589B57D}"/>
          </ac:grpSpMkLst>
        </pc:grpChg>
      </pc:sldChg>
    </pc:docChg>
  </pc:docChgLst>
  <pc:docChgLst>
    <pc:chgData name="Katschke, Randall" userId="S::rkatschke@actalentservices.com::e9e75567-35d6-4d52-8bf8-85fc946ce659" providerId="AD" clId="Web-{DCF457CA-790B-4C41-A3F9-38D0365DCA35}"/>
    <pc:docChg chg="modSld">
      <pc:chgData name="Katschke, Randall" userId="S::rkatschke@actalentservices.com::e9e75567-35d6-4d52-8bf8-85fc946ce659" providerId="AD" clId="Web-{DCF457CA-790B-4C41-A3F9-38D0365DCA35}" dt="2022-01-18T15:24:59.007" v="1" actId="14100"/>
      <pc:docMkLst>
        <pc:docMk/>
      </pc:docMkLst>
      <pc:sldChg chg="modSp">
        <pc:chgData name="Katschke, Randall" userId="S::rkatschke@actalentservices.com::e9e75567-35d6-4d52-8bf8-85fc946ce659" providerId="AD" clId="Web-{DCF457CA-790B-4C41-A3F9-38D0365DCA35}" dt="2022-01-18T15:24:59.007" v="1" actId="14100"/>
        <pc:sldMkLst>
          <pc:docMk/>
          <pc:sldMk cId="818005232" sldId="258"/>
        </pc:sldMkLst>
        <pc:grpChg chg="mod">
          <ac:chgData name="Katschke, Randall" userId="S::rkatschke@actalentservices.com::e9e75567-35d6-4d52-8bf8-85fc946ce659" providerId="AD" clId="Web-{DCF457CA-790B-4C41-A3F9-38D0365DCA35}" dt="2022-01-18T15:24:59.007" v="1" actId="14100"/>
          <ac:grpSpMkLst>
            <pc:docMk/>
            <pc:sldMk cId="818005232" sldId="258"/>
            <ac:grpSpMk id="12" creationId="{9E92C77A-3CF4-49B7-9ECF-9A2AB589B57D}"/>
          </ac:grpSpMkLst>
        </pc:grpChg>
      </pc:sldChg>
    </pc:docChg>
  </pc:docChgLst>
  <pc:docChgLst>
    <pc:chgData name="Kafila, Daniel" userId="S::dkafila@actalentservices.com::b240d962-6c2f-4621-8f4c-df0efe5aaa83" providerId="AD" clId="Web-{5B66A7DA-B7CC-4BB3-BD27-725090D8BCF9}"/>
    <pc:docChg chg="modSld">
      <pc:chgData name="Kafila, Daniel" userId="S::dkafila@actalentservices.com::b240d962-6c2f-4621-8f4c-df0efe5aaa83" providerId="AD" clId="Web-{5B66A7DA-B7CC-4BB3-BD27-725090D8BCF9}" dt="2022-03-01T20:09:00.389" v="0" actId="20577"/>
      <pc:docMkLst>
        <pc:docMk/>
      </pc:docMkLst>
      <pc:sldChg chg="modSp">
        <pc:chgData name="Kafila, Daniel" userId="S::dkafila@actalentservices.com::b240d962-6c2f-4621-8f4c-df0efe5aaa83" providerId="AD" clId="Web-{5B66A7DA-B7CC-4BB3-BD27-725090D8BCF9}" dt="2022-03-01T20:09:00.389" v="0" actId="20577"/>
        <pc:sldMkLst>
          <pc:docMk/>
          <pc:sldMk cId="818005232" sldId="258"/>
        </pc:sldMkLst>
        <pc:spChg chg="mod">
          <ac:chgData name="Kafila, Daniel" userId="S::dkafila@actalentservices.com::b240d962-6c2f-4621-8f4c-df0efe5aaa83" providerId="AD" clId="Web-{5B66A7DA-B7CC-4BB3-BD27-725090D8BCF9}" dt="2022-03-01T20:09:00.389" v="0" actId="20577"/>
          <ac:spMkLst>
            <pc:docMk/>
            <pc:sldMk cId="818005232" sldId="258"/>
            <ac:spMk id="11" creationId="{42483A4F-31AE-4232-954C-030BBCCE76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9434-B34E-448E-B5B8-9CAEAF14A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40BD4-8ACA-4DED-94A3-F6CEA1747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D9D2A-1291-4593-BCE7-8540DDB0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DB8C-EE62-438D-8729-62780DE42E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F0BD9-CABE-42DD-BE2B-D26C4881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10835-D44B-44E3-9A33-225A16E3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AEA9-4172-4322-AF7D-2C65837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0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2761-3651-4E54-B532-0A8A95C8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42EE7-7A96-4C66-A27E-BF1814B71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EEA81-5456-4716-BAF1-A6347E37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DB8C-EE62-438D-8729-62780DE42E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808B2-BED0-43E7-8BF3-6B98FB1D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A5127-56F2-42A6-AA05-1678CD4E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AEA9-4172-4322-AF7D-2C65837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A9F3B-8D0B-403B-8426-D5D7DEB99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4441B-D04D-41A6-BAA2-5578A1705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57998-0B4D-41CC-82FF-AA29D35F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DB8C-EE62-438D-8729-62780DE42E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B44B1-E3AB-4A9F-8AFF-9D01B762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EA6E4-2A26-41DA-AB0B-87BC99BAD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AEA9-4172-4322-AF7D-2C65837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F7B52-762B-488E-96D3-84CCD23E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296A-70FF-45F2-8048-2FBD424B9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B77DC-D41E-49FC-92AA-3B1C250A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DB8C-EE62-438D-8729-62780DE42E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2174F-FE3D-43BD-AE35-F74E970F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A2D57-E596-492C-AF45-AE96552C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AEA9-4172-4322-AF7D-2C65837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4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FB8AC-6DFF-4EA0-A567-139ECACF9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185DF-B4C0-415A-BEF2-F13A30C7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F2298-35E2-45E3-BDF8-A1864865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DB8C-EE62-438D-8729-62780DE42E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2509B-53D4-43E4-88D6-581FC9FD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1D0D0-86C4-4052-AFE1-D38334BA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AEA9-4172-4322-AF7D-2C65837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0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8D4B-8240-4B8D-B3B6-7FD91EEC8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A06E4-DA77-4F68-B68A-FDCB9402C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1D6B1-B707-4967-8B88-5511AA1A1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89B8-D214-4AC5-9C66-09937858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DB8C-EE62-438D-8729-62780DE42E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B5560-ABC1-4C32-970F-A94A1902C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E98B0-7A27-4229-9356-47C1659E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AEA9-4172-4322-AF7D-2C65837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C6DAC-FE7F-4184-A009-18E89B73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C72FC-78B0-4243-A6FD-8BBE4762E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B67E7-E4A6-4022-A73A-E0561C8EE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B09EC-6609-4BCF-B737-510ADFEBD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C6CCA-C8DA-49CC-B300-FFCE51AA8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76DF2-12FF-45D5-822F-AAA2E326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DB8C-EE62-438D-8729-62780DE42E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BC0C40-E9B5-4F8D-8DB2-8849E762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BB6939-1C57-4A38-937C-A684F5D6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AEA9-4172-4322-AF7D-2C65837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9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D2C7E-0A2B-42CA-919D-20F4B686F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5FFFA-337F-453B-BC7E-43CE194A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DB8C-EE62-438D-8729-62780DE42E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E4D6D-D248-422E-997D-4BB5838E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F7C00-74E1-4970-988B-0383E47E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AEA9-4172-4322-AF7D-2C65837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2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C1D087-44C1-4D81-A4DF-9AEAC70A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DB8C-EE62-438D-8729-62780DE42E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109E0E-0A7F-4C2F-9169-5B75D951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5863D-4C7C-479C-BC7B-5C7733AF3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AEA9-4172-4322-AF7D-2C65837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4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F0705-A2E5-4107-BFD8-A0F27D7B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27ABF-8F7B-4009-A3DF-E75DE9207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5ABD2-8242-49D5-9B76-14563285A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FC70F-081D-4C5B-8BF3-9201FFD83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DB8C-EE62-438D-8729-62780DE42E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0985E-F659-4EC5-9A53-32BCE6872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EF36C-3B8B-407A-94D3-A4F98FC1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AEA9-4172-4322-AF7D-2C65837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0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6E605-8BC7-4863-ACD0-447447A4D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0BF506-3DAA-4F44-B9B1-5E7A9C686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88C57-236D-4A77-87EA-316426191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7C86B-76A2-47A2-9F16-104DEE1B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DB8C-EE62-438D-8729-62780DE42E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9BC0C-EBB9-421D-9493-088B1713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7FF13-7A15-414B-8B1F-C3250357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AEA9-4172-4322-AF7D-2C65837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4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E12405-756D-434A-8EA7-76145FD2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A3B86-2138-4CA8-AEDC-100AD9793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17BBE-B66E-4E3D-9B4D-8A8E275ED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EDB8C-EE62-438D-8729-62780DE42E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2BAA1-3B73-4572-8648-F7A43B05C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5AE0F-7570-402E-A676-ABF6AA265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AEA9-4172-4322-AF7D-2C65837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3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92C77A-3CF4-49B7-9ECF-9A2AB589B57D}"/>
              </a:ext>
            </a:extLst>
          </p:cNvPr>
          <p:cNvGrpSpPr/>
          <p:nvPr/>
        </p:nvGrpSpPr>
        <p:grpSpPr>
          <a:xfrm>
            <a:off x="-538365" y="-920297"/>
            <a:ext cx="11394209" cy="7112480"/>
            <a:chOff x="1085850" y="201805"/>
            <a:chExt cx="10020300" cy="645439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4829DDF-0B48-4994-907D-841D76777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5850" y="201805"/>
              <a:ext cx="10020300" cy="645439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4DCD021-A32F-4EAB-821E-6915FB6DAB4F}"/>
                </a:ext>
              </a:extLst>
            </p:cNvPr>
            <p:cNvSpPr txBox="1"/>
            <p:nvPr/>
          </p:nvSpPr>
          <p:spPr>
            <a:xfrm>
              <a:off x="4800600" y="1295400"/>
              <a:ext cx="10763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Main Connection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E3C06D5-C49A-45B2-8CF0-6BD4BB6C996C}"/>
                </a:ext>
              </a:extLst>
            </p:cNvPr>
            <p:cNvSpPr txBox="1"/>
            <p:nvPr/>
          </p:nvSpPr>
          <p:spPr>
            <a:xfrm>
              <a:off x="5553075" y="704850"/>
              <a:ext cx="1085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Communications </a:t>
              </a:r>
            </a:p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Connector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587E9C-600D-4B72-AF64-396E13688024}"/>
                </a:ext>
              </a:extLst>
            </p:cNvPr>
            <p:cNvSpPr txBox="1"/>
            <p:nvPr/>
          </p:nvSpPr>
          <p:spPr>
            <a:xfrm>
              <a:off x="5590020" y="2529032"/>
              <a:ext cx="1085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Expansion </a:t>
              </a:r>
            </a:p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Connector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44C0B7-0C54-4CCA-9876-6700545454EB}"/>
                </a:ext>
              </a:extLst>
            </p:cNvPr>
            <p:cNvSpPr txBox="1"/>
            <p:nvPr/>
          </p:nvSpPr>
          <p:spPr>
            <a:xfrm>
              <a:off x="7349547" y="2644486"/>
              <a:ext cx="1085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Generator </a:t>
              </a:r>
            </a:p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Connector (V)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1230E9-CF9B-43B8-99A5-33BDBC5FC3A7}"/>
                </a:ext>
              </a:extLst>
            </p:cNvPr>
            <p:cNvSpPr txBox="1"/>
            <p:nvPr/>
          </p:nvSpPr>
          <p:spPr>
            <a:xfrm>
              <a:off x="7349547" y="557068"/>
              <a:ext cx="1085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Generator  </a:t>
              </a:r>
            </a:p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Connector (A)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B84FB9A-3AEB-4613-BE39-BA818AF503C1}"/>
                </a:ext>
              </a:extLst>
            </p:cNvPr>
            <p:cNvSpPr/>
            <p:nvPr/>
          </p:nvSpPr>
          <p:spPr>
            <a:xfrm>
              <a:off x="3901440" y="5691435"/>
              <a:ext cx="1471749" cy="10450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49B9AB8-2102-4321-9CEC-70E85AF91DEC}"/>
                </a:ext>
              </a:extLst>
            </p:cNvPr>
            <p:cNvSpPr/>
            <p:nvPr/>
          </p:nvSpPr>
          <p:spPr>
            <a:xfrm>
              <a:off x="5590020" y="5593976"/>
              <a:ext cx="1471749" cy="10450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D0CA351-3157-4DD8-B0FD-0FC8BF7B8B05}"/>
                </a:ext>
              </a:extLst>
            </p:cNvPr>
            <p:cNvSpPr/>
            <p:nvPr/>
          </p:nvSpPr>
          <p:spPr>
            <a:xfrm>
              <a:off x="3901440" y="4812357"/>
              <a:ext cx="1471749" cy="53818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483A4F-31AE-4232-954C-030BBCCE76CE}"/>
                </a:ext>
              </a:extLst>
            </p:cNvPr>
            <p:cNvSpPr txBox="1"/>
            <p:nvPr/>
          </p:nvSpPr>
          <p:spPr>
            <a:xfrm>
              <a:off x="1770529" y="981849"/>
              <a:ext cx="640977" cy="22343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Display?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800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DC350-3485-49F7-8410-3CCF04E6E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205" y="850872"/>
            <a:ext cx="8624253" cy="515625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175F9A2-87BA-47BA-A8B9-E98377C9E00F}"/>
              </a:ext>
            </a:extLst>
          </p:cNvPr>
          <p:cNvGrpSpPr/>
          <p:nvPr/>
        </p:nvGrpSpPr>
        <p:grpSpPr>
          <a:xfrm>
            <a:off x="2672802" y="1910022"/>
            <a:ext cx="3402279" cy="3684287"/>
            <a:chOff x="2672802" y="1910022"/>
            <a:chExt cx="3402279" cy="368428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05B8AAD-88E5-47F5-8244-32459928BF30}"/>
                </a:ext>
              </a:extLst>
            </p:cNvPr>
            <p:cNvGrpSpPr/>
            <p:nvPr/>
          </p:nvGrpSpPr>
          <p:grpSpPr>
            <a:xfrm>
              <a:off x="4609447" y="1910022"/>
              <a:ext cx="1465634" cy="471472"/>
              <a:chOff x="4609447" y="1910022"/>
              <a:chExt cx="1465634" cy="471472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170166-B0CA-44F9-8E48-3CD990898A22}"/>
                  </a:ext>
                </a:extLst>
              </p:cNvPr>
              <p:cNvSpPr txBox="1"/>
              <p:nvPr/>
            </p:nvSpPr>
            <p:spPr>
              <a:xfrm>
                <a:off x="5008281" y="2012162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J4-3?</a:t>
                </a:r>
              </a:p>
            </p:txBody>
          </p: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99D5581D-A972-49FC-8D40-D0DB00761989}"/>
                  </a:ext>
                </a:extLst>
              </p:cNvPr>
              <p:cNvCxnSpPr/>
              <p:nvPr/>
            </p:nvCxnSpPr>
            <p:spPr>
              <a:xfrm flipH="1" flipV="1">
                <a:off x="4609447" y="1910022"/>
                <a:ext cx="398834" cy="20428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1E1955F-9674-44B4-AC1D-F7042D035B7A}"/>
                </a:ext>
              </a:extLst>
            </p:cNvPr>
            <p:cNvGrpSpPr/>
            <p:nvPr/>
          </p:nvGrpSpPr>
          <p:grpSpPr>
            <a:xfrm>
              <a:off x="2672802" y="2819241"/>
              <a:ext cx="2889798" cy="2775068"/>
              <a:chOff x="2672802" y="2819241"/>
              <a:chExt cx="2889798" cy="2775068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B2E42E-1754-4D4E-93A9-D6EC8D433918}"/>
                  </a:ext>
                </a:extLst>
              </p:cNvPr>
              <p:cNvSpPr txBox="1"/>
              <p:nvPr/>
            </p:nvSpPr>
            <p:spPr>
              <a:xfrm>
                <a:off x="2672802" y="4947978"/>
                <a:ext cx="28897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J6-4? CAN High 20AWG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J6-5? CAN Low 20AWG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85BCCBB4-2A51-4E52-A6CF-0CF88FEBBD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80852" y="2819241"/>
                <a:ext cx="353960" cy="201791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7A3F282-FE21-48EB-8670-8FC1A706A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81" y="5588398"/>
            <a:ext cx="3801393" cy="12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C04F759-0BD8-46E2-812B-54FC2B9492B1}"/>
              </a:ext>
            </a:extLst>
          </p:cNvPr>
          <p:cNvGrpSpPr/>
          <p:nvPr/>
        </p:nvGrpSpPr>
        <p:grpSpPr>
          <a:xfrm>
            <a:off x="3558540" y="396240"/>
            <a:ext cx="5074920" cy="6065520"/>
            <a:chOff x="3558540" y="396240"/>
            <a:chExt cx="5074920" cy="60655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2A93E0-7076-43CB-979E-24D225C4C92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58540" y="396240"/>
              <a:ext cx="5074920" cy="6065520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2C5FF6F-FB76-42E0-A77C-862B0F7B54DA}"/>
                </a:ext>
              </a:extLst>
            </p:cNvPr>
            <p:cNvSpPr/>
            <p:nvPr/>
          </p:nvSpPr>
          <p:spPr>
            <a:xfrm>
              <a:off x="3972232" y="1160206"/>
              <a:ext cx="4139381" cy="1042220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648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EBEEAB-2F07-46F8-8B3A-FF8DB88CF785}"/>
              </a:ext>
            </a:extLst>
          </p:cNvPr>
          <p:cNvGrpSpPr/>
          <p:nvPr/>
        </p:nvGrpSpPr>
        <p:grpSpPr>
          <a:xfrm>
            <a:off x="3124200" y="319076"/>
            <a:ext cx="5943600" cy="1362710"/>
            <a:chOff x="1511710" y="555051"/>
            <a:chExt cx="5943600" cy="136271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779FC1A-C6E4-4A10-AEAB-63E22A3CCBD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511710" y="555051"/>
              <a:ext cx="5943600" cy="1362710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AAB3978-0E28-4878-8576-6E3379ABC6DB}"/>
                </a:ext>
              </a:extLst>
            </p:cNvPr>
            <p:cNvSpPr/>
            <p:nvPr/>
          </p:nvSpPr>
          <p:spPr>
            <a:xfrm>
              <a:off x="1646903" y="774290"/>
              <a:ext cx="5687962" cy="523568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FE05E58-9174-47D8-B637-13C8032E82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30909" y="1597393"/>
            <a:ext cx="5943600" cy="52606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7EE4D94-DE2C-4976-8E9E-BF0FC9B9CC76}"/>
              </a:ext>
            </a:extLst>
          </p:cNvPr>
          <p:cNvGrpSpPr/>
          <p:nvPr/>
        </p:nvGrpSpPr>
        <p:grpSpPr>
          <a:xfrm>
            <a:off x="3124200" y="2054942"/>
            <a:ext cx="5075903" cy="905161"/>
            <a:chOff x="3124200" y="2054942"/>
            <a:chExt cx="5075903" cy="90516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35B77CB-41BD-43A0-80A2-72014C129883}"/>
                </a:ext>
              </a:extLst>
            </p:cNvPr>
            <p:cNvSpPr/>
            <p:nvPr/>
          </p:nvSpPr>
          <p:spPr>
            <a:xfrm>
              <a:off x="3124200" y="2054942"/>
              <a:ext cx="5075903" cy="905161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09308BE-107E-4F42-A6F0-60D93C07C6AF}"/>
                </a:ext>
              </a:extLst>
            </p:cNvPr>
            <p:cNvSpPr/>
            <p:nvPr/>
          </p:nvSpPr>
          <p:spPr>
            <a:xfrm>
              <a:off x="5289755" y="2644877"/>
              <a:ext cx="2163097" cy="147484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F29D99-0983-4034-933C-5D826A7A908A}"/>
              </a:ext>
            </a:extLst>
          </p:cNvPr>
          <p:cNvGrpSpPr/>
          <p:nvPr/>
        </p:nvGrpSpPr>
        <p:grpSpPr>
          <a:xfrm>
            <a:off x="3500284" y="4722238"/>
            <a:ext cx="4532671" cy="1265607"/>
            <a:chOff x="3500284" y="4722238"/>
            <a:chExt cx="4532671" cy="126560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FDCC85D-EE2E-41BC-8574-8EE2328D60E9}"/>
                </a:ext>
              </a:extLst>
            </p:cNvPr>
            <p:cNvSpPr/>
            <p:nvPr/>
          </p:nvSpPr>
          <p:spPr>
            <a:xfrm>
              <a:off x="3952568" y="4722238"/>
              <a:ext cx="3578942" cy="373626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3975BC0-2D81-4850-80C7-804A22AF5A6B}"/>
                </a:ext>
              </a:extLst>
            </p:cNvPr>
            <p:cNvSpPr/>
            <p:nvPr/>
          </p:nvSpPr>
          <p:spPr>
            <a:xfrm>
              <a:off x="3500284" y="5732206"/>
              <a:ext cx="4532671" cy="255639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569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A4C396-3FEC-4E18-A434-2C7879F5C8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28060" y="304800"/>
            <a:ext cx="513588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0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DA7CB3-0F0A-4F4A-AB35-CAA9AD679A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34740" y="316230"/>
            <a:ext cx="4922520" cy="62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61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0f2764-d4a6-4114-9637-4641e6adace0">
      <Terms xmlns="http://schemas.microsoft.com/office/infopath/2007/PartnerControls"/>
    </lcf76f155ced4ddcb4097134ff3c332f>
    <TaxCatchAll xmlns="872877ae-a410-445f-835b-653367d2e53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8EDCFD6646844A9D5483C1A202BAA6" ma:contentTypeVersion="16" ma:contentTypeDescription="Create a new document." ma:contentTypeScope="" ma:versionID="d93d3ead901c501865f4692e982ef3d0">
  <xsd:schema xmlns:xsd="http://www.w3.org/2001/XMLSchema" xmlns:xs="http://www.w3.org/2001/XMLSchema" xmlns:p="http://schemas.microsoft.com/office/2006/metadata/properties" xmlns:ns2="6359ad84-b4de-488e-a052-f23be54dfd20" xmlns:ns3="380f2764-d4a6-4114-9637-4641e6adace0" xmlns:ns4="872877ae-a410-445f-835b-653367d2e530" targetNamespace="http://schemas.microsoft.com/office/2006/metadata/properties" ma:root="true" ma:fieldsID="cd674f9562f1f5b4c1b793251b3e165d" ns2:_="" ns3:_="" ns4:_="">
    <xsd:import namespace="6359ad84-b4de-488e-a052-f23be54dfd20"/>
    <xsd:import namespace="380f2764-d4a6-4114-9637-4641e6adace0"/>
    <xsd:import namespace="872877ae-a410-445f-835b-653367d2e5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9ad84-b4de-488e-a052-f23be54dfd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f2764-d4a6-4114-9637-4641e6ada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a81d85d-ab9f-43c9-b467-086d0af365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877ae-a410-445f-835b-653367d2e53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b8cd933-8185-4a1b-af7e-4546f4e6d2df}" ma:internalName="TaxCatchAll" ma:showField="CatchAllData" ma:web="6359ad84-b4de-488e-a052-f23be54dfd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47F450-0C64-4B8B-AD8C-7AD183903A88}">
  <ds:schemaRefs>
    <ds:schemaRef ds:uri="http://schemas.microsoft.com/office/2006/metadata/properties"/>
    <ds:schemaRef ds:uri="http://schemas.microsoft.com/office/infopath/2007/PartnerControls"/>
    <ds:schemaRef ds:uri="380f2764-d4a6-4114-9637-4641e6adace0"/>
    <ds:schemaRef ds:uri="872877ae-a410-445f-835b-653367d2e530"/>
  </ds:schemaRefs>
</ds:datastoreItem>
</file>

<file path=customXml/itemProps2.xml><?xml version="1.0" encoding="utf-8"?>
<ds:datastoreItem xmlns:ds="http://schemas.openxmlformats.org/officeDocument/2006/customXml" ds:itemID="{4E775E53-27E8-42B0-84E8-E7A2540AAC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59ad84-b4de-488e-a052-f23be54dfd20"/>
    <ds:schemaRef ds:uri="380f2764-d4a6-4114-9637-4641e6adace0"/>
    <ds:schemaRef ds:uri="872877ae-a410-445f-835b-653367d2e5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B9AE27-0275-4825-84C5-9D2F3A1770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10466</TotalTime>
  <Words>30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Kafila, Daniel</dc:creator>
  <cp:lastModifiedBy>Kafila, Daniel</cp:lastModifiedBy>
  <cp:revision>22</cp:revision>
  <dcterms:created xsi:type="dcterms:W3CDTF">2021-11-24T17:14:23Z</dcterms:created>
  <dcterms:modified xsi:type="dcterms:W3CDTF">2022-03-01T20:09:11Z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0x010100EA8EDCFD6646844A9D5483C1A202BAA6</vt:lpwstr>
  </property>
  <property fmtid="{D5CDD505-2E9C-101B-9397-08002B2CF9AE}" pid="3" name="MediaServiceImageTags">
    <vt:lpwstr/>
  </property>
</Properties>
</file>