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25429-EBC5-D6AE-FAF5-28CAF47DF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5B9E9A-B720-4F18-75D2-187D5A30B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8F692-9674-1E12-FD70-E2C963625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B957-A64C-40B6-BB61-B39D1E0E532F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F47019-D4E0-F35C-A8FC-CFEB64DA3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5D472-9CB6-4904-3244-3FB8D86F9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7C582-3608-4271-B5D7-5E8329A5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461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5AF36-CD7E-D98C-A4DA-AAA8BA948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BAA49E-3A95-A462-2DFF-4CABD2F33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366AF-99FA-ED36-E8C1-88C7F8DDD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B957-A64C-40B6-BB61-B39D1E0E532F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3013B-E731-DE2E-34B8-23F11FC8B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03453-8631-3B07-1395-2478A6182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7C582-3608-4271-B5D7-5E8329A5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7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36820-3FBA-BDF2-C015-50A2F584D4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81D885-6F41-C731-6275-2C4658CBD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1D5E4-C068-BB6B-B03D-877E3A2C6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B957-A64C-40B6-BB61-B39D1E0E532F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51B45-E83B-1167-81BA-41C2FB78A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F5FBE-78A2-1987-0A0A-F3BEDF46F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7C582-3608-4271-B5D7-5E8329A5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14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6BA0F-9E32-58F4-9685-E35D20A0B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3A914-9169-7870-E12E-A2DDA6075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A97C8-D91C-BA7B-7F44-AC55F6BC2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B957-A64C-40B6-BB61-B39D1E0E532F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78185-A94E-CF07-AF96-92CFFA835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4374A-6A8A-67B1-E68B-F2B2809A9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7C582-3608-4271-B5D7-5E8329A5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3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2794F-1679-F140-0B95-09C2E04FC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6E508A-4949-D797-6B4D-DDE8CF609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2676A-096C-E781-3FD4-619F1E73F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B957-A64C-40B6-BB61-B39D1E0E532F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15FA7-7A31-45CC-4737-8AF25DB1D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4EEC3-184C-8582-AEC8-B6943A5B2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7C582-3608-4271-B5D7-5E8329A5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2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33B29-2211-900D-3475-511301281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35A0C-2AE5-58F9-8881-C17929EEB9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191CA4-1042-9311-3696-821075999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A32E6-1132-1779-9C5E-4A4F889AC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B957-A64C-40B6-BB61-B39D1E0E532F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1D666-2A97-A16C-AB73-2E3B7FC5C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1023E-1593-7E86-71E6-C1A907D3A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7C582-3608-4271-B5D7-5E8329A5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894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F89E0-C50F-2397-16AF-4EBBE46C3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11E10A-9AE1-DA4B-05DF-B02E6E0BB6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2DA31-6775-937F-B852-73EBC353EF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8B94C6-717B-4A37-18CB-7686A64E38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4E5968-CD43-1B06-C21D-09CEB4840F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8BBA16-B331-EDB4-8127-4B720F20E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B957-A64C-40B6-BB61-B39D1E0E532F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7BF5A7-C243-8052-B97E-6C24FBD48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9D699E-5D09-2781-F9FE-B9221F610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7C582-3608-4271-B5D7-5E8329A5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468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C1594-2682-07AA-A044-674CD0699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39B099-E4A5-A6DF-C694-93E60A744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B957-A64C-40B6-BB61-B39D1E0E532F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DC2DF9-FF7D-55F5-A278-55E592539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21DAB2-7B2D-3189-E451-EB7EF3CFE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7C582-3608-4271-B5D7-5E8329A5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90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98C056-D8B7-A723-49C8-8C0AC5017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B957-A64C-40B6-BB61-B39D1E0E532F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888EB1-F50B-927B-C479-82B2465EF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8AF2F-E2C1-09C0-669A-12FF663D7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7C582-3608-4271-B5D7-5E8329A5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4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207BA-0370-E2F6-620F-8E3589109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3D439-C51C-EE68-299F-6CE073FCD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381ECA-622C-C1EF-25C5-1AE87C77F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E3329E-4F32-E73B-E336-4B807273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B957-A64C-40B6-BB61-B39D1E0E532F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858B1-F573-D6A6-1AAE-E547D8D17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7CD8EA-42A3-80FD-7B66-5EB749F4D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7C582-3608-4271-B5D7-5E8329A5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582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C9D8E-7CE7-4664-9341-20CA6D3D5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3D3A52-DD20-3538-7EB8-3718968A91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99E7EB-E014-C900-48FA-F785FD1A6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D1CA7E-46D2-E795-3D51-2F11B2F9A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B957-A64C-40B6-BB61-B39D1E0E532F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D43FB9-25BB-D64A-600F-C9EAE5CD0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A5E58-7C1D-80E9-7307-DD4A292A4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7C582-3608-4271-B5D7-5E8329A5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6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DA38B6-3932-5156-E5AF-35CCE6D4F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F9D833-153E-CF63-440B-CE38D5A7C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5B670-3D3B-C72C-E1DF-ED432351C4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FB957-A64C-40B6-BB61-B39D1E0E532F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273F5-4F92-60C8-C820-9E82CFF4F5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D688E-AE13-9119-94DA-E57AC3A190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7C582-3608-4271-B5D7-5E8329A5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22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29963-47FF-04A1-A2F6-7623E5BE2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532691" cy="2387600"/>
          </a:xfrm>
        </p:spPr>
        <p:txBody>
          <a:bodyPr/>
          <a:lstStyle/>
          <a:p>
            <a:r>
              <a:rPr lang="en-US" u="sng" dirty="0"/>
              <a:t>AS400 (ERP) System Overview</a:t>
            </a:r>
          </a:p>
        </p:txBody>
      </p:sp>
    </p:spTree>
    <p:extLst>
      <p:ext uri="{BB962C8B-B14F-4D97-AF65-F5344CB8AC3E}">
        <p14:creationId xmlns:p14="http://schemas.microsoft.com/office/powerpoint/2010/main" val="181891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CFDE2-9C49-568C-D012-B82C63EB2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General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1D1D5-095C-F06B-98A5-E5D0D8769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6511"/>
          </a:xfrm>
        </p:spPr>
        <p:txBody>
          <a:bodyPr/>
          <a:lstStyle/>
          <a:p>
            <a:r>
              <a:rPr lang="en-US" dirty="0"/>
              <a:t>F12 to Cancel task (go back one screen)</a:t>
            </a:r>
          </a:p>
          <a:p>
            <a:r>
              <a:rPr lang="en-US" dirty="0"/>
              <a:t>F3 to Exit task (go back to main menu)</a:t>
            </a:r>
          </a:p>
          <a:p>
            <a:r>
              <a:rPr lang="en-US" dirty="0"/>
              <a:t>If you enter non-valid information, you will see two red bars appear at the bottom left-hand corner of your screen with text stating “Item not found” – you will also hear a chime noise if your volume is on.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To be able to type again you will need to select the Control (Ctrl) button you’re your keyboard.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0B3891-8B63-0F38-4A61-CB49F2F6AB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252" y="4213878"/>
            <a:ext cx="2691654" cy="1306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828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79286-2598-873B-55C3-F2E2FED60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784371"/>
          </a:xfrm>
        </p:spPr>
        <p:txBody>
          <a:bodyPr>
            <a:normAutofit/>
          </a:bodyPr>
          <a:lstStyle/>
          <a:p>
            <a:r>
              <a:rPr lang="en-US" u="sng" dirty="0"/>
              <a:t>Login</a:t>
            </a:r>
            <a:r>
              <a:rPr lang="en-US" dirty="0"/>
              <a:t> </a:t>
            </a: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90CB988F-AFC0-8F8F-9417-1C3D165753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52009" y="2752630"/>
            <a:ext cx="5468113" cy="1576089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A0E4978-2EAD-4641-6390-69BB566DB9E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Username: MACK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Tab to password line</a:t>
            </a:r>
          </a:p>
          <a:p>
            <a:r>
              <a:rPr lang="en-US" dirty="0"/>
              <a:t>Password: MACK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Password will not appear as you type it.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Enter button on keyboard to login</a:t>
            </a:r>
          </a:p>
        </p:txBody>
      </p:sp>
    </p:spTree>
    <p:extLst>
      <p:ext uri="{BB962C8B-B14F-4D97-AF65-F5344CB8AC3E}">
        <p14:creationId xmlns:p14="http://schemas.microsoft.com/office/powerpoint/2010/main" val="212694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FEC32EE-C4A1-7A14-BC47-306FCBC5E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Navigating to Main Menu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E13025-38EF-558C-4434-C39C76A2E5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Initial Login Page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377E4EE-18BE-4CE2-8653-C77081F3A3C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Enter in part#/Group number in question on Item Line</a:t>
            </a:r>
          </a:p>
          <a:p>
            <a:r>
              <a:rPr lang="en-US" dirty="0"/>
              <a:t>Type ST on the Stockroom line</a:t>
            </a:r>
          </a:p>
          <a:p>
            <a:r>
              <a:rPr lang="en-US" dirty="0"/>
              <a:t>This will give you general info about the part or group</a:t>
            </a:r>
          </a:p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E55F52-A493-2D7C-AABE-5DD1A03C1A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Main Menu Screen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06B2736-4262-A484-236B-B221D4982A9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Select F3 to access the main menu screen from the initial login screen</a:t>
            </a:r>
          </a:p>
          <a:p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9E31647-1830-7B12-E7C9-9C1F6BA4E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988" y="4718783"/>
            <a:ext cx="5639587" cy="158137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0980B50-BC7F-E153-96D3-3E9063A03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1305" y="3741682"/>
            <a:ext cx="4184992" cy="255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21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951104A-B87E-FF6A-6B03-344C83907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Menu Options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F47D007-2A9D-0ECC-4400-6BC3E0D3C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#9 Indented BOM – Breaks down all groups to the part level</a:t>
            </a:r>
          </a:p>
          <a:p>
            <a:r>
              <a:rPr lang="en-US" dirty="0"/>
              <a:t>#11 Where Used – Search what groups a part is structured in</a:t>
            </a:r>
          </a:p>
          <a:p>
            <a:r>
              <a:rPr lang="en-US" dirty="0"/>
              <a:t>#51 Inventory Details – Edit the description of a part</a:t>
            </a:r>
          </a:p>
          <a:p>
            <a:r>
              <a:rPr lang="en-US" dirty="0"/>
              <a:t>#52 Stockroom Details – suppliers, material cost, purchasing UOM and standard cost</a:t>
            </a:r>
          </a:p>
          <a:p>
            <a:r>
              <a:rPr lang="en-US" dirty="0"/>
              <a:t>#53 Production Details – Specifies if the item# is a group or part. This is where engineering will change the revision level of an item to ensure purchasing purchases the correct revision on their PO.</a:t>
            </a:r>
          </a:p>
          <a:p>
            <a:r>
              <a:rPr lang="en-US" dirty="0"/>
              <a:t>#60 Maintain production order – Generate MOs</a:t>
            </a:r>
          </a:p>
          <a:p>
            <a:r>
              <a:rPr lang="en-US" dirty="0"/>
              <a:t>#61 Routes/structures – Create and alter BOMs</a:t>
            </a:r>
          </a:p>
        </p:txBody>
      </p:sp>
    </p:spTree>
    <p:extLst>
      <p:ext uri="{BB962C8B-B14F-4D97-AF65-F5344CB8AC3E}">
        <p14:creationId xmlns:p14="http://schemas.microsoft.com/office/powerpoint/2010/main" val="208143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1269</TotalTime>
  <Words>283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AS400 (ERP) System Overview</vt:lpstr>
      <vt:lpstr>General Notes</vt:lpstr>
      <vt:lpstr>Login </vt:lpstr>
      <vt:lpstr>Navigating to Main Menu</vt:lpstr>
      <vt:lpstr>Key Menu Options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Tyler Yeoman</dc:creator>
  <cp:lastModifiedBy>Mike Neeley</cp:lastModifiedBy>
  <cp:revision>5</cp:revision>
  <dcterms:created xsi:type="dcterms:W3CDTF">2024-01-23T22:07:49Z</dcterms:created>
  <dcterms:modified xsi:type="dcterms:W3CDTF">2024-06-04T18:51:43Z</dcterms:modified>
</cp:coreProperties>
</file>